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2" r:id="rId2"/>
    <p:sldId id="267" r:id="rId3"/>
    <p:sldId id="308" r:id="rId4"/>
    <p:sldId id="289" r:id="rId5"/>
    <p:sldId id="290" r:id="rId6"/>
    <p:sldId id="292" r:id="rId7"/>
    <p:sldId id="293" r:id="rId8"/>
    <p:sldId id="309" r:id="rId9"/>
    <p:sldId id="310" r:id="rId10"/>
    <p:sldId id="294" r:id="rId11"/>
    <p:sldId id="295" r:id="rId12"/>
    <p:sldId id="296" r:id="rId13"/>
    <p:sldId id="311" r:id="rId14"/>
    <p:sldId id="314" r:id="rId15"/>
    <p:sldId id="312" r:id="rId16"/>
    <p:sldId id="313" r:id="rId17"/>
    <p:sldId id="321" r:id="rId18"/>
    <p:sldId id="316" r:id="rId19"/>
    <p:sldId id="319" r:id="rId20"/>
    <p:sldId id="317" r:id="rId21"/>
    <p:sldId id="291" r:id="rId22"/>
    <p:sldId id="318" r:id="rId23"/>
    <p:sldId id="320" r:id="rId24"/>
  </p:sldIdLst>
  <p:sldSz cx="21315363" cy="13322300"/>
  <p:notesSz cx="6858000" cy="9144000"/>
  <p:defaultTextStyle>
    <a:defPPr>
      <a:defRPr lang="en-US"/>
    </a:defPPr>
    <a:lvl1pPr marL="0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9609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79219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68828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58438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48047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37656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27266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16875" algn="l" defTabSz="98960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96">
          <p15:clr>
            <a:srgbClr val="A4A3A4"/>
          </p15:clr>
        </p15:guide>
        <p15:guide id="2" pos="6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4776-B6C3-4E87-BE27-765403BD3583}" v="183" dt="2024-03-19T02:21:58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5" autoAdjust="0"/>
  </p:normalViewPr>
  <p:slideViewPr>
    <p:cSldViewPr snapToGrid="0" snapToObjects="1">
      <p:cViewPr varScale="1">
        <p:scale>
          <a:sx n="41" d="100"/>
          <a:sy n="41" d="100"/>
        </p:scale>
        <p:origin x="-1085" y="-106"/>
      </p:cViewPr>
      <p:guideLst>
        <p:guide orient="horz" pos="4196"/>
        <p:guide pos="67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MTA" userId="db1cea9697be939d" providerId="LiveId" clId="{2AB64776-B6C3-4E87-BE27-765403BD3583}"/>
    <pc:docChg chg="undo custSel addSld delSld modSld">
      <pc:chgData name="Nam MTA" userId="db1cea9697be939d" providerId="LiveId" clId="{2AB64776-B6C3-4E87-BE27-765403BD3583}" dt="2024-03-19T02:26:28.383" v="629" actId="478"/>
      <pc:docMkLst>
        <pc:docMk/>
      </pc:docMkLst>
      <pc:sldChg chg="addSp modSp mod modAnim">
        <pc:chgData name="Nam MTA" userId="db1cea9697be939d" providerId="LiveId" clId="{2AB64776-B6C3-4E87-BE27-765403BD3583}" dt="2024-03-18T03:36:54.519" v="106" actId="6549"/>
        <pc:sldMkLst>
          <pc:docMk/>
          <pc:sldMk cId="3315327831" sldId="267"/>
        </pc:sldMkLst>
        <pc:spChg chg="add mod">
          <ac:chgData name="Nam MTA" userId="db1cea9697be939d" providerId="LiveId" clId="{2AB64776-B6C3-4E87-BE27-765403BD3583}" dt="2024-03-18T03:36:54.519" v="106" actId="6549"/>
          <ac:spMkLst>
            <pc:docMk/>
            <pc:sldMk cId="3315327831" sldId="267"/>
            <ac:spMk id="2" creationId="{0E5DA2B7-0133-9C33-2844-390F7D3912A8}"/>
          </ac:spMkLst>
        </pc:spChg>
        <pc:spChg chg="mod">
          <ac:chgData name="Nam MTA" userId="db1cea9697be939d" providerId="LiveId" clId="{2AB64776-B6C3-4E87-BE27-765403BD3583}" dt="2024-03-18T03:34:58.564" v="91" actId="255"/>
          <ac:spMkLst>
            <pc:docMk/>
            <pc:sldMk cId="3315327831" sldId="267"/>
            <ac:spMk id="12" creationId="{BB6EDFB8-4188-7060-302A-255E12935175}"/>
          </ac:spMkLst>
        </pc:spChg>
        <pc:spChg chg="mod">
          <ac:chgData name="Nam MTA" userId="db1cea9697be939d" providerId="LiveId" clId="{2AB64776-B6C3-4E87-BE27-765403BD3583}" dt="2024-03-18T03:34:58.564" v="91" actId="255"/>
          <ac:spMkLst>
            <pc:docMk/>
            <pc:sldMk cId="3315327831" sldId="267"/>
            <ac:spMk id="20" creationId="{00000000-0000-0000-0000-000000000000}"/>
          </ac:spMkLst>
        </pc:spChg>
        <pc:spChg chg="mod">
          <ac:chgData name="Nam MTA" userId="db1cea9697be939d" providerId="LiveId" clId="{2AB64776-B6C3-4E87-BE27-765403BD3583}" dt="2024-03-18T03:34:58.564" v="91" actId="255"/>
          <ac:spMkLst>
            <pc:docMk/>
            <pc:sldMk cId="3315327831" sldId="267"/>
            <ac:spMk id="21" creationId="{00000000-0000-0000-0000-000000000000}"/>
          </ac:spMkLst>
        </pc:spChg>
        <pc:spChg chg="mod">
          <ac:chgData name="Nam MTA" userId="db1cea9697be939d" providerId="LiveId" clId="{2AB64776-B6C3-4E87-BE27-765403BD3583}" dt="2024-03-18T03:34:58.564" v="91" actId="255"/>
          <ac:spMkLst>
            <pc:docMk/>
            <pc:sldMk cId="3315327831" sldId="267"/>
            <ac:spMk id="22" creationId="{00000000-0000-0000-0000-000000000000}"/>
          </ac:spMkLst>
        </pc:spChg>
        <pc:spChg chg="mod">
          <ac:chgData name="Nam MTA" userId="db1cea9697be939d" providerId="LiveId" clId="{2AB64776-B6C3-4E87-BE27-765403BD3583}" dt="2024-03-18T03:34:58.564" v="91" actId="255"/>
          <ac:spMkLst>
            <pc:docMk/>
            <pc:sldMk cId="3315327831" sldId="267"/>
            <ac:spMk id="23" creationId="{00000000-0000-0000-0000-000000000000}"/>
          </ac:spMkLst>
        </pc:spChg>
        <pc:spChg chg="mod">
          <ac:chgData name="Nam MTA" userId="db1cea9697be939d" providerId="LiveId" clId="{2AB64776-B6C3-4E87-BE27-765403BD3583}" dt="2024-03-18T03:36:43.181" v="100" actId="6549"/>
          <ac:spMkLst>
            <pc:docMk/>
            <pc:sldMk cId="3315327831" sldId="267"/>
            <ac:spMk id="24" creationId="{5E7E4C2C-3725-F9A5-5340-FD418F5E5FF3}"/>
          </ac:spMkLst>
        </pc:spChg>
        <pc:spChg chg="mod">
          <ac:chgData name="Nam MTA" userId="db1cea9697be939d" providerId="LiveId" clId="{2AB64776-B6C3-4E87-BE27-765403BD3583}" dt="2024-03-18T03:36:48.197" v="102" actId="20577"/>
          <ac:spMkLst>
            <pc:docMk/>
            <pc:sldMk cId="3315327831" sldId="267"/>
            <ac:spMk id="26" creationId="{5E7E4C2C-3725-F9A5-5340-FD418F5E5FF3}"/>
          </ac:spMkLst>
        </pc:spChg>
        <pc:spChg chg="mod">
          <ac:chgData name="Nam MTA" userId="db1cea9697be939d" providerId="LiveId" clId="{2AB64776-B6C3-4E87-BE27-765403BD3583}" dt="2024-03-18T03:36:51.142" v="104" actId="20577"/>
          <ac:spMkLst>
            <pc:docMk/>
            <pc:sldMk cId="3315327831" sldId="267"/>
            <ac:spMk id="27" creationId="{5E7E4C2C-3725-F9A5-5340-FD418F5E5FF3}"/>
          </ac:spMkLst>
        </pc:spChg>
        <pc:picChg chg="mod">
          <ac:chgData name="Nam MTA" userId="db1cea9697be939d" providerId="LiveId" clId="{2AB64776-B6C3-4E87-BE27-765403BD3583}" dt="2024-03-18T03:34:58.564" v="91" actId="255"/>
          <ac:picMkLst>
            <pc:docMk/>
            <pc:sldMk cId="3315327831" sldId="267"/>
            <ac:picMk id="3" creationId="{0D520A74-DFD6-F776-D72D-211B32720E79}"/>
          </ac:picMkLst>
        </pc:picChg>
        <pc:picChg chg="mod">
          <ac:chgData name="Nam MTA" userId="db1cea9697be939d" providerId="LiveId" clId="{2AB64776-B6C3-4E87-BE27-765403BD3583}" dt="2024-03-18T03:34:58.564" v="91" actId="255"/>
          <ac:picMkLst>
            <pc:docMk/>
            <pc:sldMk cId="3315327831" sldId="267"/>
            <ac:picMk id="10" creationId="{00000000-0000-0000-0000-000000000000}"/>
          </ac:picMkLst>
        </pc:picChg>
        <pc:picChg chg="mod">
          <ac:chgData name="Nam MTA" userId="db1cea9697be939d" providerId="LiveId" clId="{2AB64776-B6C3-4E87-BE27-765403BD3583}" dt="2024-03-18T03:34:58.564" v="91" actId="255"/>
          <ac:picMkLst>
            <pc:docMk/>
            <pc:sldMk cId="3315327831" sldId="267"/>
            <ac:picMk id="25" creationId="{00000000-0000-0000-0000-000000000000}"/>
          </ac:picMkLst>
        </pc:picChg>
      </pc:sldChg>
      <pc:sldChg chg="del">
        <pc:chgData name="Nam MTA" userId="db1cea9697be939d" providerId="LiveId" clId="{2AB64776-B6C3-4E87-BE27-765403BD3583}" dt="2024-03-19T01:50:33.704" v="185" actId="47"/>
        <pc:sldMkLst>
          <pc:docMk/>
          <pc:sldMk cId="2505229671" sldId="268"/>
        </pc:sldMkLst>
      </pc:sldChg>
      <pc:sldChg chg="del">
        <pc:chgData name="Nam MTA" userId="db1cea9697be939d" providerId="LiveId" clId="{2AB64776-B6C3-4E87-BE27-765403BD3583}" dt="2024-03-19T01:50:36.739" v="190" actId="47"/>
        <pc:sldMkLst>
          <pc:docMk/>
          <pc:sldMk cId="2615744070" sldId="269"/>
        </pc:sldMkLst>
      </pc:sldChg>
      <pc:sldChg chg="addSp delSp modSp mod delAnim modAnim">
        <pc:chgData name="Nam MTA" userId="db1cea9697be939d" providerId="LiveId" clId="{2AB64776-B6C3-4E87-BE27-765403BD3583}" dt="2024-03-19T01:50:03.353" v="164"/>
        <pc:sldMkLst>
          <pc:docMk/>
          <pc:sldMk cId="2491962472" sldId="289"/>
        </pc:sldMkLst>
        <pc:spChg chg="add del mod">
          <ac:chgData name="Nam MTA" userId="db1cea9697be939d" providerId="LiveId" clId="{2AB64776-B6C3-4E87-BE27-765403BD3583}" dt="2024-03-19T01:48:06.798" v="146" actId="478"/>
          <ac:spMkLst>
            <pc:docMk/>
            <pc:sldMk cId="2491962472" sldId="289"/>
            <ac:spMk id="2" creationId="{7FFEC32D-0C0C-9F0D-C70B-F37CD1FADF8B}"/>
          </ac:spMkLst>
        </pc:spChg>
        <pc:spChg chg="del mod">
          <ac:chgData name="Nam MTA" userId="db1cea9697be939d" providerId="LiveId" clId="{2AB64776-B6C3-4E87-BE27-765403BD3583}" dt="2024-03-19T01:48:08.625" v="147" actId="478"/>
          <ac:spMkLst>
            <pc:docMk/>
            <pc:sldMk cId="2491962472" sldId="289"/>
            <ac:spMk id="24" creationId="{5E7E4C2C-3725-F9A5-5340-FD418F5E5FF3}"/>
          </ac:spMkLst>
        </pc:spChg>
        <pc:spChg chg="del mod">
          <ac:chgData name="Nam MTA" userId="db1cea9697be939d" providerId="LiveId" clId="{2AB64776-B6C3-4E87-BE27-765403BD3583}" dt="2024-03-19T01:48:11.861" v="149" actId="478"/>
          <ac:spMkLst>
            <pc:docMk/>
            <pc:sldMk cId="2491962472" sldId="289"/>
            <ac:spMk id="26" creationId="{5E7E4C2C-3725-F9A5-5340-FD418F5E5FF3}"/>
          </ac:spMkLst>
        </pc:spChg>
        <pc:spChg chg="del mod">
          <ac:chgData name="Nam MTA" userId="db1cea9697be939d" providerId="LiveId" clId="{2AB64776-B6C3-4E87-BE27-765403BD3583}" dt="2024-03-19T01:48:13.226" v="150" actId="478"/>
          <ac:spMkLst>
            <pc:docMk/>
            <pc:sldMk cId="2491962472" sldId="289"/>
            <ac:spMk id="27" creationId="{5E7E4C2C-3725-F9A5-5340-FD418F5E5FF3}"/>
          </ac:spMkLst>
        </pc:spChg>
        <pc:picChg chg="add mod">
          <ac:chgData name="Nam MTA" userId="db1cea9697be939d" providerId="LiveId" clId="{2AB64776-B6C3-4E87-BE27-765403BD3583}" dt="2024-03-19T01:48:44.560" v="153" actId="14100"/>
          <ac:picMkLst>
            <pc:docMk/>
            <pc:sldMk cId="2491962472" sldId="289"/>
            <ac:picMk id="5" creationId="{0C63C6DC-5A35-0EB9-181E-95EBB81DDD7A}"/>
          </ac:picMkLst>
        </pc:picChg>
        <pc:picChg chg="add mod">
          <ac:chgData name="Nam MTA" userId="db1cea9697be939d" providerId="LiveId" clId="{2AB64776-B6C3-4E87-BE27-765403BD3583}" dt="2024-03-19T01:49:23.369" v="158" actId="14100"/>
          <ac:picMkLst>
            <pc:docMk/>
            <pc:sldMk cId="2491962472" sldId="289"/>
            <ac:picMk id="7" creationId="{C2F9A9D6-01B9-C459-8E8B-BA97ADA26C49}"/>
          </ac:picMkLst>
        </pc:picChg>
        <pc:picChg chg="add mod">
          <ac:chgData name="Nam MTA" userId="db1cea9697be939d" providerId="LiveId" clId="{2AB64776-B6C3-4E87-BE27-765403BD3583}" dt="2024-03-19T01:49:51.009" v="161" actId="14100"/>
          <ac:picMkLst>
            <pc:docMk/>
            <pc:sldMk cId="2491962472" sldId="289"/>
            <ac:picMk id="9" creationId="{373D400B-1C45-57EB-ECFD-DAE8A125DB14}"/>
          </ac:picMkLst>
        </pc:picChg>
      </pc:sldChg>
      <pc:sldChg chg="del">
        <pc:chgData name="Nam MTA" userId="db1cea9697be939d" providerId="LiveId" clId="{2AB64776-B6C3-4E87-BE27-765403BD3583}" dt="2024-03-19T01:50:22.702" v="165" actId="47"/>
        <pc:sldMkLst>
          <pc:docMk/>
          <pc:sldMk cId="1422521335" sldId="290"/>
        </pc:sldMkLst>
      </pc:sldChg>
      <pc:sldChg chg="addSp delSp modSp new mod modAnim">
        <pc:chgData name="Nam MTA" userId="db1cea9697be939d" providerId="LiveId" clId="{2AB64776-B6C3-4E87-BE27-765403BD3583}" dt="2024-03-19T01:53:19.468" v="208"/>
        <pc:sldMkLst>
          <pc:docMk/>
          <pc:sldMk cId="2495570438" sldId="290"/>
        </pc:sldMkLst>
        <pc:spChg chg="del">
          <ac:chgData name="Nam MTA" userId="db1cea9697be939d" providerId="LiveId" clId="{2AB64776-B6C3-4E87-BE27-765403BD3583}" dt="2024-03-19T01:50:47.783" v="194" actId="478"/>
          <ac:spMkLst>
            <pc:docMk/>
            <pc:sldMk cId="2495570438" sldId="290"/>
            <ac:spMk id="2" creationId="{3A319CE6-C9CF-825E-0262-929BE1F77F92}"/>
          </ac:spMkLst>
        </pc:spChg>
        <pc:spChg chg="del">
          <ac:chgData name="Nam MTA" userId="db1cea9697be939d" providerId="LiveId" clId="{2AB64776-B6C3-4E87-BE27-765403BD3583}" dt="2024-03-19T01:50:45.314" v="193" actId="478"/>
          <ac:spMkLst>
            <pc:docMk/>
            <pc:sldMk cId="2495570438" sldId="290"/>
            <ac:spMk id="3" creationId="{E00E0AEF-D08B-1448-37DC-3B55CDE3D69D}"/>
          </ac:spMkLst>
        </pc:spChg>
        <pc:picChg chg="add mod">
          <ac:chgData name="Nam MTA" userId="db1cea9697be939d" providerId="LiveId" clId="{2AB64776-B6C3-4E87-BE27-765403BD3583}" dt="2024-03-19T01:51:41.610" v="197" actId="14100"/>
          <ac:picMkLst>
            <pc:docMk/>
            <pc:sldMk cId="2495570438" sldId="290"/>
            <ac:picMk id="5" creationId="{82A22715-4645-1322-3527-DF465D71C3CC}"/>
          </ac:picMkLst>
        </pc:picChg>
        <pc:picChg chg="add mod">
          <ac:chgData name="Nam MTA" userId="db1cea9697be939d" providerId="LiveId" clId="{2AB64776-B6C3-4E87-BE27-765403BD3583}" dt="2024-03-19T01:52:07.481" v="202" actId="14100"/>
          <ac:picMkLst>
            <pc:docMk/>
            <pc:sldMk cId="2495570438" sldId="290"/>
            <ac:picMk id="7" creationId="{B0C0CFF6-789D-0969-0291-4078EFF2ED9D}"/>
          </ac:picMkLst>
        </pc:picChg>
        <pc:picChg chg="add mod">
          <ac:chgData name="Nam MTA" userId="db1cea9697be939d" providerId="LiveId" clId="{2AB64776-B6C3-4E87-BE27-765403BD3583}" dt="2024-03-19T01:53:03.698" v="205" actId="14100"/>
          <ac:picMkLst>
            <pc:docMk/>
            <pc:sldMk cId="2495570438" sldId="290"/>
            <ac:picMk id="9" creationId="{7C06BD1F-5AF9-320F-D40A-0D188EA5C777}"/>
          </ac:picMkLst>
        </pc:picChg>
      </pc:sldChg>
      <pc:sldChg chg="addSp delSp modSp new mod">
        <pc:chgData name="Nam MTA" userId="db1cea9697be939d" providerId="LiveId" clId="{2AB64776-B6C3-4E87-BE27-765403BD3583}" dt="2024-03-19T01:54:07.694" v="215" actId="14100"/>
        <pc:sldMkLst>
          <pc:docMk/>
          <pc:sldMk cId="2004275181" sldId="291"/>
        </pc:sldMkLst>
        <pc:spChg chg="del">
          <ac:chgData name="Nam MTA" userId="db1cea9697be939d" providerId="LiveId" clId="{2AB64776-B6C3-4E87-BE27-765403BD3583}" dt="2024-03-19T01:53:26.730" v="210" actId="478"/>
          <ac:spMkLst>
            <pc:docMk/>
            <pc:sldMk cId="2004275181" sldId="291"/>
            <ac:spMk id="2" creationId="{8CCB35D7-AA04-0475-9A20-0C18DE4CDEA0}"/>
          </ac:spMkLst>
        </pc:spChg>
        <pc:spChg chg="del">
          <ac:chgData name="Nam MTA" userId="db1cea9697be939d" providerId="LiveId" clId="{2AB64776-B6C3-4E87-BE27-765403BD3583}" dt="2024-03-19T01:53:28.267" v="211" actId="478"/>
          <ac:spMkLst>
            <pc:docMk/>
            <pc:sldMk cId="2004275181" sldId="291"/>
            <ac:spMk id="3" creationId="{6E83B889-8B2B-19BC-CD56-2A82AA10DFB4}"/>
          </ac:spMkLst>
        </pc:spChg>
        <pc:picChg chg="add mod">
          <ac:chgData name="Nam MTA" userId="db1cea9697be939d" providerId="LiveId" clId="{2AB64776-B6C3-4E87-BE27-765403BD3583}" dt="2024-03-19T01:54:07.694" v="215" actId="14100"/>
          <ac:picMkLst>
            <pc:docMk/>
            <pc:sldMk cId="2004275181" sldId="291"/>
            <ac:picMk id="5" creationId="{633299CE-2417-D8BF-2326-FEA61F64B13C}"/>
          </ac:picMkLst>
        </pc:picChg>
      </pc:sldChg>
      <pc:sldChg chg="del">
        <pc:chgData name="Nam MTA" userId="db1cea9697be939d" providerId="LiveId" clId="{2AB64776-B6C3-4E87-BE27-765403BD3583}" dt="2024-03-19T01:50:23.323" v="166" actId="47"/>
        <pc:sldMkLst>
          <pc:docMk/>
          <pc:sldMk cId="2885989120" sldId="291"/>
        </pc:sldMkLst>
      </pc:sldChg>
      <pc:sldChg chg="addSp delSp modSp new mod">
        <pc:chgData name="Nam MTA" userId="db1cea9697be939d" providerId="LiveId" clId="{2AB64776-B6C3-4E87-BE27-765403BD3583}" dt="2024-03-19T01:55:01.142" v="221" actId="14100"/>
        <pc:sldMkLst>
          <pc:docMk/>
          <pc:sldMk cId="1337678805" sldId="292"/>
        </pc:sldMkLst>
        <pc:spChg chg="del">
          <ac:chgData name="Nam MTA" userId="db1cea9697be939d" providerId="LiveId" clId="{2AB64776-B6C3-4E87-BE27-765403BD3583}" dt="2024-03-19T01:54:18.814" v="217" actId="478"/>
          <ac:spMkLst>
            <pc:docMk/>
            <pc:sldMk cId="1337678805" sldId="292"/>
            <ac:spMk id="2" creationId="{7BF05B86-4026-D28F-3F77-CDD6313EC286}"/>
          </ac:spMkLst>
        </pc:spChg>
        <pc:spChg chg="del">
          <ac:chgData name="Nam MTA" userId="db1cea9697be939d" providerId="LiveId" clId="{2AB64776-B6C3-4E87-BE27-765403BD3583}" dt="2024-03-19T01:54:19.931" v="218" actId="478"/>
          <ac:spMkLst>
            <pc:docMk/>
            <pc:sldMk cId="1337678805" sldId="292"/>
            <ac:spMk id="3" creationId="{FD1F207A-83C7-028A-E26D-0559A06528A6}"/>
          </ac:spMkLst>
        </pc:spChg>
        <pc:picChg chg="add mod">
          <ac:chgData name="Nam MTA" userId="db1cea9697be939d" providerId="LiveId" clId="{2AB64776-B6C3-4E87-BE27-765403BD3583}" dt="2024-03-19T01:55:01.142" v="221" actId="14100"/>
          <ac:picMkLst>
            <pc:docMk/>
            <pc:sldMk cId="1337678805" sldId="292"/>
            <ac:picMk id="5" creationId="{D2A4BD32-D419-FF85-815A-9A7561E734D4}"/>
          </ac:picMkLst>
        </pc:picChg>
      </pc:sldChg>
      <pc:sldChg chg="addSp delSp modSp new mod">
        <pc:chgData name="Nam MTA" userId="db1cea9697be939d" providerId="LiveId" clId="{2AB64776-B6C3-4E87-BE27-765403BD3583}" dt="2024-03-19T01:56:00.699" v="227" actId="14100"/>
        <pc:sldMkLst>
          <pc:docMk/>
          <pc:sldMk cId="430074396" sldId="293"/>
        </pc:sldMkLst>
        <pc:spChg chg="del">
          <ac:chgData name="Nam MTA" userId="db1cea9697be939d" providerId="LiveId" clId="{2AB64776-B6C3-4E87-BE27-765403BD3583}" dt="2024-03-19T01:55:51.113" v="223" actId="478"/>
          <ac:spMkLst>
            <pc:docMk/>
            <pc:sldMk cId="430074396" sldId="293"/>
            <ac:spMk id="2" creationId="{E654FB83-3A9F-9910-8EC6-EEE5F01E6154}"/>
          </ac:spMkLst>
        </pc:spChg>
        <pc:spChg chg="del">
          <ac:chgData name="Nam MTA" userId="db1cea9697be939d" providerId="LiveId" clId="{2AB64776-B6C3-4E87-BE27-765403BD3583}" dt="2024-03-19T01:55:52.684" v="224" actId="478"/>
          <ac:spMkLst>
            <pc:docMk/>
            <pc:sldMk cId="430074396" sldId="293"/>
            <ac:spMk id="3" creationId="{619ACEAD-E39E-C62F-278B-30997470A343}"/>
          </ac:spMkLst>
        </pc:spChg>
        <pc:picChg chg="add mod">
          <ac:chgData name="Nam MTA" userId="db1cea9697be939d" providerId="LiveId" clId="{2AB64776-B6C3-4E87-BE27-765403BD3583}" dt="2024-03-19T01:56:00.699" v="227" actId="14100"/>
          <ac:picMkLst>
            <pc:docMk/>
            <pc:sldMk cId="430074396" sldId="293"/>
            <ac:picMk id="5" creationId="{40C30DC0-55CD-CAD6-0E94-FB18A02C17E7}"/>
          </ac:picMkLst>
        </pc:picChg>
      </pc:sldChg>
      <pc:sldChg chg="del">
        <pc:chgData name="Nam MTA" userId="db1cea9697be939d" providerId="LiveId" clId="{2AB64776-B6C3-4E87-BE27-765403BD3583}" dt="2024-03-19T01:50:23.898" v="167" actId="47"/>
        <pc:sldMkLst>
          <pc:docMk/>
          <pc:sldMk cId="1667759829" sldId="294"/>
        </pc:sldMkLst>
      </pc:sldChg>
      <pc:sldChg chg="addSp delSp modSp new mod modAnim">
        <pc:chgData name="Nam MTA" userId="db1cea9697be939d" providerId="LiveId" clId="{2AB64776-B6C3-4E87-BE27-765403BD3583}" dt="2024-03-19T02:25:03.100" v="537" actId="14100"/>
        <pc:sldMkLst>
          <pc:docMk/>
          <pc:sldMk cId="4062369946" sldId="294"/>
        </pc:sldMkLst>
        <pc:spChg chg="del">
          <ac:chgData name="Nam MTA" userId="db1cea9697be939d" providerId="LiveId" clId="{2AB64776-B6C3-4E87-BE27-765403BD3583}" dt="2024-03-19T01:56:12.313" v="229" actId="478"/>
          <ac:spMkLst>
            <pc:docMk/>
            <pc:sldMk cId="4062369946" sldId="294"/>
            <ac:spMk id="2" creationId="{30FABCD5-3C3B-56BC-1E2D-1F2C4D0E1E6F}"/>
          </ac:spMkLst>
        </pc:spChg>
        <pc:spChg chg="del">
          <ac:chgData name="Nam MTA" userId="db1cea9697be939d" providerId="LiveId" clId="{2AB64776-B6C3-4E87-BE27-765403BD3583}" dt="2024-03-19T01:56:13.502" v="230" actId="478"/>
          <ac:spMkLst>
            <pc:docMk/>
            <pc:sldMk cId="4062369946" sldId="294"/>
            <ac:spMk id="3" creationId="{1D41F477-FFCF-7904-C44C-CF76F9F4F13B}"/>
          </ac:spMkLst>
        </pc:spChg>
        <pc:picChg chg="add mod">
          <ac:chgData name="Nam MTA" userId="db1cea9697be939d" providerId="LiveId" clId="{2AB64776-B6C3-4E87-BE27-765403BD3583}" dt="2024-03-19T02:24:54.391" v="534" actId="1076"/>
          <ac:picMkLst>
            <pc:docMk/>
            <pc:sldMk cId="4062369946" sldId="294"/>
            <ac:picMk id="5" creationId="{3486C245-7979-949E-D246-95747A88C898}"/>
          </ac:picMkLst>
        </pc:picChg>
        <pc:picChg chg="add mod">
          <ac:chgData name="Nam MTA" userId="db1cea9697be939d" providerId="LiveId" clId="{2AB64776-B6C3-4E87-BE27-765403BD3583}" dt="2024-03-19T02:24:52.733" v="533" actId="1076"/>
          <ac:picMkLst>
            <pc:docMk/>
            <pc:sldMk cId="4062369946" sldId="294"/>
            <ac:picMk id="7" creationId="{7B2D2E4D-3970-A16A-FAA9-89DF8CB6AA18}"/>
          </ac:picMkLst>
        </pc:picChg>
        <pc:picChg chg="add mod">
          <ac:chgData name="Nam MTA" userId="db1cea9697be939d" providerId="LiveId" clId="{2AB64776-B6C3-4E87-BE27-765403BD3583}" dt="2024-03-19T02:25:03.100" v="537" actId="14100"/>
          <ac:picMkLst>
            <pc:docMk/>
            <pc:sldMk cId="4062369946" sldId="294"/>
            <ac:picMk id="9" creationId="{DD8C7E0A-F172-68EE-3616-42417E4CC2DE}"/>
          </ac:picMkLst>
        </pc:picChg>
      </pc:sldChg>
      <pc:sldChg chg="del">
        <pc:chgData name="Nam MTA" userId="db1cea9697be939d" providerId="LiveId" clId="{2AB64776-B6C3-4E87-BE27-765403BD3583}" dt="2024-03-19T01:50:24.465" v="168" actId="47"/>
        <pc:sldMkLst>
          <pc:docMk/>
          <pc:sldMk cId="1121374907" sldId="295"/>
        </pc:sldMkLst>
      </pc:sldChg>
      <pc:sldChg chg="addSp delSp modSp new mod modAnim">
        <pc:chgData name="Nam MTA" userId="db1cea9697be939d" providerId="LiveId" clId="{2AB64776-B6C3-4E87-BE27-765403BD3583}" dt="2024-03-19T01:58:49.660" v="249"/>
        <pc:sldMkLst>
          <pc:docMk/>
          <pc:sldMk cId="2017716906" sldId="295"/>
        </pc:sldMkLst>
        <pc:spChg chg="del">
          <ac:chgData name="Nam MTA" userId="db1cea9697be939d" providerId="LiveId" clId="{2AB64776-B6C3-4E87-BE27-765403BD3583}" dt="2024-03-19T01:57:25.361" v="240" actId="478"/>
          <ac:spMkLst>
            <pc:docMk/>
            <pc:sldMk cId="2017716906" sldId="295"/>
            <ac:spMk id="2" creationId="{A83F3269-67E2-8060-4B0F-B6EE7ADCFA03}"/>
          </ac:spMkLst>
        </pc:spChg>
        <pc:spChg chg="del">
          <ac:chgData name="Nam MTA" userId="db1cea9697be939d" providerId="LiveId" clId="{2AB64776-B6C3-4E87-BE27-765403BD3583}" dt="2024-03-19T01:57:26.402" v="241" actId="478"/>
          <ac:spMkLst>
            <pc:docMk/>
            <pc:sldMk cId="2017716906" sldId="295"/>
            <ac:spMk id="3" creationId="{12DC6B6D-A8CD-00FB-B3CE-0B293D734DF3}"/>
          </ac:spMkLst>
        </pc:spChg>
        <pc:picChg chg="add mod">
          <ac:chgData name="Nam MTA" userId="db1cea9697be939d" providerId="LiveId" clId="{2AB64776-B6C3-4E87-BE27-765403BD3583}" dt="2024-03-19T01:58:15.642" v="244" actId="14100"/>
          <ac:picMkLst>
            <pc:docMk/>
            <pc:sldMk cId="2017716906" sldId="295"/>
            <ac:picMk id="5" creationId="{4EE8B719-4779-FC92-216D-CBB7DA4A0EB2}"/>
          </ac:picMkLst>
        </pc:picChg>
        <pc:picChg chg="add mod">
          <ac:chgData name="Nam MTA" userId="db1cea9697be939d" providerId="LiveId" clId="{2AB64776-B6C3-4E87-BE27-765403BD3583}" dt="2024-03-19T01:58:38.066" v="247" actId="14100"/>
          <ac:picMkLst>
            <pc:docMk/>
            <pc:sldMk cId="2017716906" sldId="295"/>
            <ac:picMk id="7" creationId="{BCFD4D97-3879-5B68-86BA-3C039FF62A73}"/>
          </ac:picMkLst>
        </pc:picChg>
      </pc:sldChg>
      <pc:sldChg chg="addSp delSp modSp new mod">
        <pc:chgData name="Nam MTA" userId="db1cea9697be939d" providerId="LiveId" clId="{2AB64776-B6C3-4E87-BE27-765403BD3583}" dt="2024-03-19T02:00:19.349" v="258" actId="14100"/>
        <pc:sldMkLst>
          <pc:docMk/>
          <pc:sldMk cId="77214811" sldId="296"/>
        </pc:sldMkLst>
        <pc:spChg chg="del">
          <ac:chgData name="Nam MTA" userId="db1cea9697be939d" providerId="LiveId" clId="{2AB64776-B6C3-4E87-BE27-765403BD3583}" dt="2024-03-19T01:58:57.876" v="251" actId="478"/>
          <ac:spMkLst>
            <pc:docMk/>
            <pc:sldMk cId="77214811" sldId="296"/>
            <ac:spMk id="2" creationId="{30F43D39-F6FC-BBE3-FBE9-BFB426DC7F2E}"/>
          </ac:spMkLst>
        </pc:spChg>
        <pc:spChg chg="del">
          <ac:chgData name="Nam MTA" userId="db1cea9697be939d" providerId="LiveId" clId="{2AB64776-B6C3-4E87-BE27-765403BD3583}" dt="2024-03-19T01:59:02.174" v="252" actId="478"/>
          <ac:spMkLst>
            <pc:docMk/>
            <pc:sldMk cId="77214811" sldId="296"/>
            <ac:spMk id="3" creationId="{3A07ADEE-DBB8-A401-0087-9D24B58D7C27}"/>
          </ac:spMkLst>
        </pc:spChg>
        <pc:picChg chg="add mod">
          <ac:chgData name="Nam MTA" userId="db1cea9697be939d" providerId="LiveId" clId="{2AB64776-B6C3-4E87-BE27-765403BD3583}" dt="2024-03-19T01:59:41.948" v="255" actId="14100"/>
          <ac:picMkLst>
            <pc:docMk/>
            <pc:sldMk cId="77214811" sldId="296"/>
            <ac:picMk id="5" creationId="{8878425F-8D10-455D-B149-4186F3BF2330}"/>
          </ac:picMkLst>
        </pc:picChg>
        <pc:picChg chg="add mod">
          <ac:chgData name="Nam MTA" userId="db1cea9697be939d" providerId="LiveId" clId="{2AB64776-B6C3-4E87-BE27-765403BD3583}" dt="2024-03-19T02:00:19.349" v="258" actId="14100"/>
          <ac:picMkLst>
            <pc:docMk/>
            <pc:sldMk cId="77214811" sldId="296"/>
            <ac:picMk id="7" creationId="{EBD9F41D-7A5B-7CBE-49F3-E20D7D88188B}"/>
          </ac:picMkLst>
        </pc:picChg>
      </pc:sldChg>
      <pc:sldChg chg="del">
        <pc:chgData name="Nam MTA" userId="db1cea9697be939d" providerId="LiveId" clId="{2AB64776-B6C3-4E87-BE27-765403BD3583}" dt="2024-03-19T01:50:24.966" v="169" actId="47"/>
        <pc:sldMkLst>
          <pc:docMk/>
          <pc:sldMk cId="329524996" sldId="296"/>
        </pc:sldMkLst>
      </pc:sldChg>
      <pc:sldChg chg="del">
        <pc:chgData name="Nam MTA" userId="db1cea9697be939d" providerId="LiveId" clId="{2AB64776-B6C3-4E87-BE27-765403BD3583}" dt="2024-03-19T01:50:25.411" v="170" actId="47"/>
        <pc:sldMkLst>
          <pc:docMk/>
          <pc:sldMk cId="2217320391" sldId="297"/>
        </pc:sldMkLst>
      </pc:sldChg>
      <pc:sldChg chg="addSp delSp modSp new mod modAnim">
        <pc:chgData name="Nam MTA" userId="db1cea9697be939d" providerId="LiveId" clId="{2AB64776-B6C3-4E87-BE27-765403BD3583}" dt="2024-03-19T02:01:59.586" v="269"/>
        <pc:sldMkLst>
          <pc:docMk/>
          <pc:sldMk cId="3731511612" sldId="297"/>
        </pc:sldMkLst>
        <pc:spChg chg="del">
          <ac:chgData name="Nam MTA" userId="db1cea9697be939d" providerId="LiveId" clId="{2AB64776-B6C3-4E87-BE27-765403BD3583}" dt="2024-03-19T02:00:27.876" v="260" actId="478"/>
          <ac:spMkLst>
            <pc:docMk/>
            <pc:sldMk cId="3731511612" sldId="297"/>
            <ac:spMk id="2" creationId="{08A1C62E-04C0-CDD3-D082-ED859AD947D2}"/>
          </ac:spMkLst>
        </pc:spChg>
        <pc:spChg chg="del">
          <ac:chgData name="Nam MTA" userId="db1cea9697be939d" providerId="LiveId" clId="{2AB64776-B6C3-4E87-BE27-765403BD3583}" dt="2024-03-19T02:00:30.300" v="261" actId="478"/>
          <ac:spMkLst>
            <pc:docMk/>
            <pc:sldMk cId="3731511612" sldId="297"/>
            <ac:spMk id="3" creationId="{FBD2B40E-713F-DBB1-FE4F-74E73248D068}"/>
          </ac:spMkLst>
        </pc:spChg>
        <pc:picChg chg="add mod">
          <ac:chgData name="Nam MTA" userId="db1cea9697be939d" providerId="LiveId" clId="{2AB64776-B6C3-4E87-BE27-765403BD3583}" dt="2024-03-19T02:01:24.797" v="264" actId="14100"/>
          <ac:picMkLst>
            <pc:docMk/>
            <pc:sldMk cId="3731511612" sldId="297"/>
            <ac:picMk id="5" creationId="{AC106EBF-4D88-DE62-7E26-2190C44EA109}"/>
          </ac:picMkLst>
        </pc:picChg>
        <pc:picChg chg="add mod">
          <ac:chgData name="Nam MTA" userId="db1cea9697be939d" providerId="LiveId" clId="{2AB64776-B6C3-4E87-BE27-765403BD3583}" dt="2024-03-19T02:01:51.533" v="267" actId="14100"/>
          <ac:picMkLst>
            <pc:docMk/>
            <pc:sldMk cId="3731511612" sldId="297"/>
            <ac:picMk id="7" creationId="{B18E81C9-5B71-0300-4394-C6FF1C1244DC}"/>
          </ac:picMkLst>
        </pc:picChg>
      </pc:sldChg>
      <pc:sldChg chg="addSp delSp modSp new mod">
        <pc:chgData name="Nam MTA" userId="db1cea9697be939d" providerId="LiveId" clId="{2AB64776-B6C3-4E87-BE27-765403BD3583}" dt="2024-03-19T02:02:57.245" v="275" actId="14100"/>
        <pc:sldMkLst>
          <pc:docMk/>
          <pc:sldMk cId="2699601458" sldId="298"/>
        </pc:sldMkLst>
        <pc:spChg chg="del">
          <ac:chgData name="Nam MTA" userId="db1cea9697be939d" providerId="LiveId" clId="{2AB64776-B6C3-4E87-BE27-765403BD3583}" dt="2024-03-19T02:02:07.325" v="271" actId="478"/>
          <ac:spMkLst>
            <pc:docMk/>
            <pc:sldMk cId="2699601458" sldId="298"/>
            <ac:spMk id="2" creationId="{7C488BB8-7BF6-72E5-64BC-7BCE3107A3A6}"/>
          </ac:spMkLst>
        </pc:spChg>
        <pc:spChg chg="del">
          <ac:chgData name="Nam MTA" userId="db1cea9697be939d" providerId="LiveId" clId="{2AB64776-B6C3-4E87-BE27-765403BD3583}" dt="2024-03-19T02:02:08.451" v="272" actId="478"/>
          <ac:spMkLst>
            <pc:docMk/>
            <pc:sldMk cId="2699601458" sldId="298"/>
            <ac:spMk id="3" creationId="{1D1C4054-A10F-970C-6B1B-4FBF1F970982}"/>
          </ac:spMkLst>
        </pc:spChg>
        <pc:picChg chg="add mod">
          <ac:chgData name="Nam MTA" userId="db1cea9697be939d" providerId="LiveId" clId="{2AB64776-B6C3-4E87-BE27-765403BD3583}" dt="2024-03-19T02:02:57.245" v="275" actId="14100"/>
          <ac:picMkLst>
            <pc:docMk/>
            <pc:sldMk cId="2699601458" sldId="298"/>
            <ac:picMk id="5" creationId="{4EE8D931-887F-4BB1-EA84-B7A23D1DB482}"/>
          </ac:picMkLst>
        </pc:picChg>
      </pc:sldChg>
      <pc:sldChg chg="del">
        <pc:chgData name="Nam MTA" userId="db1cea9697be939d" providerId="LiveId" clId="{2AB64776-B6C3-4E87-BE27-765403BD3583}" dt="2024-03-19T01:50:25.880" v="171" actId="47"/>
        <pc:sldMkLst>
          <pc:docMk/>
          <pc:sldMk cId="3556366512" sldId="298"/>
        </pc:sldMkLst>
      </pc:sldChg>
      <pc:sldChg chg="del">
        <pc:chgData name="Nam MTA" userId="db1cea9697be939d" providerId="LiveId" clId="{2AB64776-B6C3-4E87-BE27-765403BD3583}" dt="2024-03-19T01:50:26.444" v="172" actId="47"/>
        <pc:sldMkLst>
          <pc:docMk/>
          <pc:sldMk cId="227516426" sldId="299"/>
        </pc:sldMkLst>
      </pc:sldChg>
      <pc:sldChg chg="addSp delSp modSp new mod modAnim">
        <pc:chgData name="Nam MTA" userId="db1cea9697be939d" providerId="LiveId" clId="{2AB64776-B6C3-4E87-BE27-765403BD3583}" dt="2024-03-19T02:08:00.186" v="304"/>
        <pc:sldMkLst>
          <pc:docMk/>
          <pc:sldMk cId="1929075563" sldId="299"/>
        </pc:sldMkLst>
        <pc:spChg chg="del">
          <ac:chgData name="Nam MTA" userId="db1cea9697be939d" providerId="LiveId" clId="{2AB64776-B6C3-4E87-BE27-765403BD3583}" dt="2024-03-19T02:03:06.704" v="277" actId="478"/>
          <ac:spMkLst>
            <pc:docMk/>
            <pc:sldMk cId="1929075563" sldId="299"/>
            <ac:spMk id="2" creationId="{31894895-E070-1AD3-FAD8-4F01BC56BB5F}"/>
          </ac:spMkLst>
        </pc:spChg>
        <pc:spChg chg="del">
          <ac:chgData name="Nam MTA" userId="db1cea9697be939d" providerId="LiveId" clId="{2AB64776-B6C3-4E87-BE27-765403BD3583}" dt="2024-03-19T02:03:08.018" v="278" actId="478"/>
          <ac:spMkLst>
            <pc:docMk/>
            <pc:sldMk cId="1929075563" sldId="299"/>
            <ac:spMk id="3" creationId="{10B15344-BA93-C788-6C20-02B65E7D9E98}"/>
          </ac:spMkLst>
        </pc:spChg>
        <pc:picChg chg="add mod">
          <ac:chgData name="Nam MTA" userId="db1cea9697be939d" providerId="LiveId" clId="{2AB64776-B6C3-4E87-BE27-765403BD3583}" dt="2024-03-19T02:04:01.104" v="281" actId="14100"/>
          <ac:picMkLst>
            <pc:docMk/>
            <pc:sldMk cId="1929075563" sldId="299"/>
            <ac:picMk id="5" creationId="{C205662B-C105-1B3C-2CD5-D0FC3F8E07EF}"/>
          </ac:picMkLst>
        </pc:picChg>
        <pc:picChg chg="add mod">
          <ac:chgData name="Nam MTA" userId="db1cea9697be939d" providerId="LiveId" clId="{2AB64776-B6C3-4E87-BE27-765403BD3583}" dt="2024-03-19T02:05:28.721" v="284" actId="14100"/>
          <ac:picMkLst>
            <pc:docMk/>
            <pc:sldMk cId="1929075563" sldId="299"/>
            <ac:picMk id="7" creationId="{C2C37EDD-8613-4B91-99F4-F946871605BF}"/>
          </ac:picMkLst>
        </pc:picChg>
        <pc:picChg chg="add mod">
          <ac:chgData name="Nam MTA" userId="db1cea9697be939d" providerId="LiveId" clId="{2AB64776-B6C3-4E87-BE27-765403BD3583}" dt="2024-03-19T02:07:44.103" v="299" actId="14100"/>
          <ac:picMkLst>
            <pc:docMk/>
            <pc:sldMk cId="1929075563" sldId="299"/>
            <ac:picMk id="9" creationId="{AF9AA06A-DD1B-2F8E-3733-9C2B072958B5}"/>
          </ac:picMkLst>
        </pc:picChg>
        <pc:picChg chg="add mod">
          <ac:chgData name="Nam MTA" userId="db1cea9697be939d" providerId="LiveId" clId="{2AB64776-B6C3-4E87-BE27-765403BD3583}" dt="2024-03-19T02:07:46.857" v="300" actId="1076"/>
          <ac:picMkLst>
            <pc:docMk/>
            <pc:sldMk cId="1929075563" sldId="299"/>
            <ac:picMk id="11" creationId="{30AE990D-E255-57F5-61B0-A7BCFBCF241C}"/>
          </ac:picMkLst>
        </pc:picChg>
        <pc:picChg chg="add mod">
          <ac:chgData name="Nam MTA" userId="db1cea9697be939d" providerId="LiveId" clId="{2AB64776-B6C3-4E87-BE27-765403BD3583}" dt="2024-03-19T02:07:56.403" v="303" actId="14100"/>
          <ac:picMkLst>
            <pc:docMk/>
            <pc:sldMk cId="1929075563" sldId="299"/>
            <ac:picMk id="13" creationId="{F9D445A4-81D3-DBC8-387A-17FDF70B9CD9}"/>
          </ac:picMkLst>
        </pc:picChg>
      </pc:sldChg>
      <pc:sldChg chg="addSp delSp modSp new mod modAnim">
        <pc:chgData name="Nam MTA" userId="db1cea9697be939d" providerId="LiveId" clId="{2AB64776-B6C3-4E87-BE27-765403BD3583}" dt="2024-03-19T02:12:12.795" v="330"/>
        <pc:sldMkLst>
          <pc:docMk/>
          <pc:sldMk cId="170409463" sldId="300"/>
        </pc:sldMkLst>
        <pc:spChg chg="del">
          <ac:chgData name="Nam MTA" userId="db1cea9697be939d" providerId="LiveId" clId="{2AB64776-B6C3-4E87-BE27-765403BD3583}" dt="2024-03-19T02:07:30.947" v="296" actId="478"/>
          <ac:spMkLst>
            <pc:docMk/>
            <pc:sldMk cId="170409463" sldId="300"/>
            <ac:spMk id="2" creationId="{A18AD3E9-2CE8-02CD-BF43-774485877354}"/>
          </ac:spMkLst>
        </pc:spChg>
        <pc:spChg chg="del">
          <ac:chgData name="Nam MTA" userId="db1cea9697be939d" providerId="LiveId" clId="{2AB64776-B6C3-4E87-BE27-765403BD3583}" dt="2024-03-19T02:07:32.989" v="297" actId="478"/>
          <ac:spMkLst>
            <pc:docMk/>
            <pc:sldMk cId="170409463" sldId="300"/>
            <ac:spMk id="3" creationId="{413C78F1-B1CC-41B5-B326-2B78BDC82CDC}"/>
          </ac:spMkLst>
        </pc:spChg>
        <pc:picChg chg="add mod">
          <ac:chgData name="Nam MTA" userId="db1cea9697be939d" providerId="LiveId" clId="{2AB64776-B6C3-4E87-BE27-765403BD3583}" dt="2024-03-19T02:08:48.937" v="307" actId="14100"/>
          <ac:picMkLst>
            <pc:docMk/>
            <pc:sldMk cId="170409463" sldId="300"/>
            <ac:picMk id="5" creationId="{0BDCD6EA-BE0A-75A7-99B8-E009E4839DD3}"/>
          </ac:picMkLst>
        </pc:picChg>
        <pc:picChg chg="add mod">
          <ac:chgData name="Nam MTA" userId="db1cea9697be939d" providerId="LiveId" clId="{2AB64776-B6C3-4E87-BE27-765403BD3583}" dt="2024-03-19T02:09:13.684" v="310" actId="14100"/>
          <ac:picMkLst>
            <pc:docMk/>
            <pc:sldMk cId="170409463" sldId="300"/>
            <ac:picMk id="7" creationId="{0D7A7A8F-136E-3E77-B718-E4F245C187DB}"/>
          </ac:picMkLst>
        </pc:picChg>
      </pc:sldChg>
      <pc:sldChg chg="del">
        <pc:chgData name="Nam MTA" userId="db1cea9697be939d" providerId="LiveId" clId="{2AB64776-B6C3-4E87-BE27-765403BD3583}" dt="2024-03-19T01:50:27.026" v="173" actId="47"/>
        <pc:sldMkLst>
          <pc:docMk/>
          <pc:sldMk cId="834049387" sldId="300"/>
        </pc:sldMkLst>
      </pc:sldChg>
      <pc:sldChg chg="addSp delSp modSp new mod modAnim">
        <pc:chgData name="Nam MTA" userId="db1cea9697be939d" providerId="LiveId" clId="{2AB64776-B6C3-4E87-BE27-765403BD3583}" dt="2024-03-19T02:12:19.514" v="332"/>
        <pc:sldMkLst>
          <pc:docMk/>
          <pc:sldMk cId="496717349" sldId="301"/>
        </pc:sldMkLst>
        <pc:spChg chg="del">
          <ac:chgData name="Nam MTA" userId="db1cea9697be939d" providerId="LiveId" clId="{2AB64776-B6C3-4E87-BE27-765403BD3583}" dt="2024-03-19T02:10:12.720" v="312" actId="478"/>
          <ac:spMkLst>
            <pc:docMk/>
            <pc:sldMk cId="496717349" sldId="301"/>
            <ac:spMk id="2" creationId="{DF72372B-8904-BD4F-A9F9-1F4AD85D74B2}"/>
          </ac:spMkLst>
        </pc:spChg>
        <pc:spChg chg="del">
          <ac:chgData name="Nam MTA" userId="db1cea9697be939d" providerId="LiveId" clId="{2AB64776-B6C3-4E87-BE27-765403BD3583}" dt="2024-03-19T02:10:14.563" v="313" actId="478"/>
          <ac:spMkLst>
            <pc:docMk/>
            <pc:sldMk cId="496717349" sldId="301"/>
            <ac:spMk id="3" creationId="{9DDDA91B-26C9-E06C-5142-488C4CE003F6}"/>
          </ac:spMkLst>
        </pc:spChg>
        <pc:picChg chg="add mod">
          <ac:chgData name="Nam MTA" userId="db1cea9697be939d" providerId="LiveId" clId="{2AB64776-B6C3-4E87-BE27-765403BD3583}" dt="2024-03-19T02:10:21.547" v="316" actId="14100"/>
          <ac:picMkLst>
            <pc:docMk/>
            <pc:sldMk cId="496717349" sldId="301"/>
            <ac:picMk id="5" creationId="{C535884F-8EC7-0AE4-2783-CB7F26D222C9}"/>
          </ac:picMkLst>
        </pc:picChg>
        <pc:picChg chg="add mod">
          <ac:chgData name="Nam MTA" userId="db1cea9697be939d" providerId="LiveId" clId="{2AB64776-B6C3-4E87-BE27-765403BD3583}" dt="2024-03-19T02:10:45.341" v="319" actId="14100"/>
          <ac:picMkLst>
            <pc:docMk/>
            <pc:sldMk cId="496717349" sldId="301"/>
            <ac:picMk id="7" creationId="{F2BDEDB3-2213-D1E4-D411-1169782F576A}"/>
          </ac:picMkLst>
        </pc:picChg>
      </pc:sldChg>
      <pc:sldChg chg="del">
        <pc:chgData name="Nam MTA" userId="db1cea9697be939d" providerId="LiveId" clId="{2AB64776-B6C3-4E87-BE27-765403BD3583}" dt="2024-03-19T01:50:27.531" v="174" actId="47"/>
        <pc:sldMkLst>
          <pc:docMk/>
          <pc:sldMk cId="2412912165" sldId="301"/>
        </pc:sldMkLst>
      </pc:sldChg>
      <pc:sldChg chg="del">
        <pc:chgData name="Nam MTA" userId="db1cea9697be939d" providerId="LiveId" clId="{2AB64776-B6C3-4E87-BE27-765403BD3583}" dt="2024-03-19T01:50:28.089" v="175" actId="47"/>
        <pc:sldMkLst>
          <pc:docMk/>
          <pc:sldMk cId="265261700" sldId="302"/>
        </pc:sldMkLst>
      </pc:sldChg>
      <pc:sldChg chg="addSp delSp modSp new mod modAnim">
        <pc:chgData name="Nam MTA" userId="db1cea9697be939d" providerId="LiveId" clId="{2AB64776-B6C3-4E87-BE27-765403BD3583}" dt="2024-03-19T02:12:52.524" v="338"/>
        <pc:sldMkLst>
          <pc:docMk/>
          <pc:sldMk cId="3702772669" sldId="302"/>
        </pc:sldMkLst>
        <pc:spChg chg="del">
          <ac:chgData name="Nam MTA" userId="db1cea9697be939d" providerId="LiveId" clId="{2AB64776-B6C3-4E87-BE27-765403BD3583}" dt="2024-03-19T02:10:52.128" v="321" actId="478"/>
          <ac:spMkLst>
            <pc:docMk/>
            <pc:sldMk cId="3702772669" sldId="302"/>
            <ac:spMk id="2" creationId="{54B8CF68-6936-784E-2A73-6990037746D5}"/>
          </ac:spMkLst>
        </pc:spChg>
        <pc:spChg chg="del">
          <ac:chgData name="Nam MTA" userId="db1cea9697be939d" providerId="LiveId" clId="{2AB64776-B6C3-4E87-BE27-765403BD3583}" dt="2024-03-19T02:10:55.125" v="322" actId="478"/>
          <ac:spMkLst>
            <pc:docMk/>
            <pc:sldMk cId="3702772669" sldId="302"/>
            <ac:spMk id="3" creationId="{F554E1BB-1D7B-4DD7-F087-4177CCC798F0}"/>
          </ac:spMkLst>
        </pc:spChg>
        <pc:picChg chg="add mod">
          <ac:chgData name="Nam MTA" userId="db1cea9697be939d" providerId="LiveId" clId="{2AB64776-B6C3-4E87-BE27-765403BD3583}" dt="2024-03-19T02:11:43.661" v="325" actId="14100"/>
          <ac:picMkLst>
            <pc:docMk/>
            <pc:sldMk cId="3702772669" sldId="302"/>
            <ac:picMk id="5" creationId="{D8852E1A-28E8-D1B9-9BE7-0F6BBFF1A54B}"/>
          </ac:picMkLst>
        </pc:picChg>
        <pc:picChg chg="add mod">
          <ac:chgData name="Nam MTA" userId="db1cea9697be939d" providerId="LiveId" clId="{2AB64776-B6C3-4E87-BE27-765403BD3583}" dt="2024-03-19T02:12:05.389" v="328" actId="14100"/>
          <ac:picMkLst>
            <pc:docMk/>
            <pc:sldMk cId="3702772669" sldId="302"/>
            <ac:picMk id="7" creationId="{D0CA1361-50A3-3435-00DB-A0A85AD2DF34}"/>
          </ac:picMkLst>
        </pc:picChg>
        <pc:picChg chg="add mod">
          <ac:chgData name="Nam MTA" userId="db1cea9697be939d" providerId="LiveId" clId="{2AB64776-B6C3-4E87-BE27-765403BD3583}" dt="2024-03-19T02:12:43.627" v="335" actId="14100"/>
          <ac:picMkLst>
            <pc:docMk/>
            <pc:sldMk cId="3702772669" sldId="302"/>
            <ac:picMk id="9" creationId="{4C582B2F-FADE-90D8-D1A8-5AEE502EC201}"/>
          </ac:picMkLst>
        </pc:picChg>
      </pc:sldChg>
      <pc:sldChg chg="addSp delSp modSp new mod modAnim">
        <pc:chgData name="Nam MTA" userId="db1cea9697be939d" providerId="LiveId" clId="{2AB64776-B6C3-4E87-BE27-765403BD3583}" dt="2024-03-19T02:15:21.821" v="362"/>
        <pc:sldMkLst>
          <pc:docMk/>
          <pc:sldMk cId="2509678735" sldId="303"/>
        </pc:sldMkLst>
        <pc:spChg chg="del">
          <ac:chgData name="Nam MTA" userId="db1cea9697be939d" providerId="LiveId" clId="{2AB64776-B6C3-4E87-BE27-765403BD3583}" dt="2024-03-19T02:13:34.399" v="340" actId="478"/>
          <ac:spMkLst>
            <pc:docMk/>
            <pc:sldMk cId="2509678735" sldId="303"/>
            <ac:spMk id="2" creationId="{5A9187CF-7CEA-C5FC-47A5-5C44A2A90D90}"/>
          </ac:spMkLst>
        </pc:spChg>
        <pc:spChg chg="del">
          <ac:chgData name="Nam MTA" userId="db1cea9697be939d" providerId="LiveId" clId="{2AB64776-B6C3-4E87-BE27-765403BD3583}" dt="2024-03-19T02:13:36.704" v="341" actId="478"/>
          <ac:spMkLst>
            <pc:docMk/>
            <pc:sldMk cId="2509678735" sldId="303"/>
            <ac:spMk id="3" creationId="{10E05EF0-4F03-0A5D-526F-71F8F49C704D}"/>
          </ac:spMkLst>
        </pc:spChg>
        <pc:picChg chg="add mod">
          <ac:chgData name="Nam MTA" userId="db1cea9697be939d" providerId="LiveId" clId="{2AB64776-B6C3-4E87-BE27-765403BD3583}" dt="2024-03-19T02:13:46.379" v="345" actId="14100"/>
          <ac:picMkLst>
            <pc:docMk/>
            <pc:sldMk cId="2509678735" sldId="303"/>
            <ac:picMk id="5" creationId="{8C660B28-6C86-6464-C593-67510FBC0564}"/>
          </ac:picMkLst>
        </pc:picChg>
        <pc:picChg chg="add mod">
          <ac:chgData name="Nam MTA" userId="db1cea9697be939d" providerId="LiveId" clId="{2AB64776-B6C3-4E87-BE27-765403BD3583}" dt="2024-03-19T02:14:05.342" v="348" actId="14100"/>
          <ac:picMkLst>
            <pc:docMk/>
            <pc:sldMk cId="2509678735" sldId="303"/>
            <ac:picMk id="7" creationId="{F70628C0-7210-3EC3-FD54-49C8CF42DF75}"/>
          </ac:picMkLst>
        </pc:picChg>
        <pc:picChg chg="add mod">
          <ac:chgData name="Nam MTA" userId="db1cea9697be939d" providerId="LiveId" clId="{2AB64776-B6C3-4E87-BE27-765403BD3583}" dt="2024-03-19T02:14:26.034" v="351" actId="14100"/>
          <ac:picMkLst>
            <pc:docMk/>
            <pc:sldMk cId="2509678735" sldId="303"/>
            <ac:picMk id="9" creationId="{4C049B3F-397E-EDA7-41D3-44081CE751CA}"/>
          </ac:picMkLst>
        </pc:picChg>
        <pc:picChg chg="add mod">
          <ac:chgData name="Nam MTA" userId="db1cea9697be939d" providerId="LiveId" clId="{2AB64776-B6C3-4E87-BE27-765403BD3583}" dt="2024-03-19T02:14:48.218" v="354" actId="14100"/>
          <ac:picMkLst>
            <pc:docMk/>
            <pc:sldMk cId="2509678735" sldId="303"/>
            <ac:picMk id="11" creationId="{2578FFF3-32F9-2889-59F5-6565DC88DF8F}"/>
          </ac:picMkLst>
        </pc:picChg>
        <pc:picChg chg="add mod">
          <ac:chgData name="Nam MTA" userId="db1cea9697be939d" providerId="LiveId" clId="{2AB64776-B6C3-4E87-BE27-765403BD3583}" dt="2024-03-19T02:15:07.202" v="357" actId="14100"/>
          <ac:picMkLst>
            <pc:docMk/>
            <pc:sldMk cId="2509678735" sldId="303"/>
            <ac:picMk id="13" creationId="{40DA37CD-A66C-41CF-D9AE-472D1EB381D0}"/>
          </ac:picMkLst>
        </pc:picChg>
      </pc:sldChg>
      <pc:sldChg chg="del">
        <pc:chgData name="Nam MTA" userId="db1cea9697be939d" providerId="LiveId" clId="{2AB64776-B6C3-4E87-BE27-765403BD3583}" dt="2024-03-19T01:50:28.715" v="176" actId="47"/>
        <pc:sldMkLst>
          <pc:docMk/>
          <pc:sldMk cId="2567265583" sldId="303"/>
        </pc:sldMkLst>
      </pc:sldChg>
      <pc:sldChg chg="del">
        <pc:chgData name="Nam MTA" userId="db1cea9697be939d" providerId="LiveId" clId="{2AB64776-B6C3-4E87-BE27-765403BD3583}" dt="2024-03-19T01:50:29.229" v="177" actId="47"/>
        <pc:sldMkLst>
          <pc:docMk/>
          <pc:sldMk cId="658662085" sldId="304"/>
        </pc:sldMkLst>
      </pc:sldChg>
      <pc:sldChg chg="addSp delSp modSp new mod modAnim">
        <pc:chgData name="Nam MTA" userId="db1cea9697be939d" providerId="LiveId" clId="{2AB64776-B6C3-4E87-BE27-765403BD3583}" dt="2024-03-19T02:16:39.442" v="373"/>
        <pc:sldMkLst>
          <pc:docMk/>
          <pc:sldMk cId="1988745285" sldId="304"/>
        </pc:sldMkLst>
        <pc:spChg chg="del">
          <ac:chgData name="Nam MTA" userId="db1cea9697be939d" providerId="LiveId" clId="{2AB64776-B6C3-4E87-BE27-765403BD3583}" dt="2024-03-19T02:15:30.438" v="364" actId="478"/>
          <ac:spMkLst>
            <pc:docMk/>
            <pc:sldMk cId="1988745285" sldId="304"/>
            <ac:spMk id="2" creationId="{DB778C90-202D-564D-88C9-80D9EF71BDB0}"/>
          </ac:spMkLst>
        </pc:spChg>
        <pc:spChg chg="del">
          <ac:chgData name="Nam MTA" userId="db1cea9697be939d" providerId="LiveId" clId="{2AB64776-B6C3-4E87-BE27-765403BD3583}" dt="2024-03-19T02:15:31.812" v="365" actId="478"/>
          <ac:spMkLst>
            <pc:docMk/>
            <pc:sldMk cId="1988745285" sldId="304"/>
            <ac:spMk id="3" creationId="{77EFF2CF-5F5A-A940-10B7-AFEE957E5B46}"/>
          </ac:spMkLst>
        </pc:spChg>
        <pc:picChg chg="add mod">
          <ac:chgData name="Nam MTA" userId="db1cea9697be939d" providerId="LiveId" clId="{2AB64776-B6C3-4E87-BE27-765403BD3583}" dt="2024-03-19T02:16:12.428" v="368" actId="14100"/>
          <ac:picMkLst>
            <pc:docMk/>
            <pc:sldMk cId="1988745285" sldId="304"/>
            <ac:picMk id="5" creationId="{1E08D530-FBDC-398A-7A63-F09B983CFA26}"/>
          </ac:picMkLst>
        </pc:picChg>
        <pc:picChg chg="add mod">
          <ac:chgData name="Nam MTA" userId="db1cea9697be939d" providerId="LiveId" clId="{2AB64776-B6C3-4E87-BE27-765403BD3583}" dt="2024-03-19T02:16:32.914" v="371" actId="14100"/>
          <ac:picMkLst>
            <pc:docMk/>
            <pc:sldMk cId="1988745285" sldId="304"/>
            <ac:picMk id="7" creationId="{E6B962CD-3803-0C43-E510-397CDE4713D0}"/>
          </ac:picMkLst>
        </pc:picChg>
      </pc:sldChg>
      <pc:sldChg chg="del">
        <pc:chgData name="Nam MTA" userId="db1cea9697be939d" providerId="LiveId" clId="{2AB64776-B6C3-4E87-BE27-765403BD3583}" dt="2024-03-19T01:50:29.731" v="178" actId="47"/>
        <pc:sldMkLst>
          <pc:docMk/>
          <pc:sldMk cId="104865636" sldId="305"/>
        </pc:sldMkLst>
      </pc:sldChg>
      <pc:sldChg chg="addSp delSp modSp new mod modAnim">
        <pc:chgData name="Nam MTA" userId="db1cea9697be939d" providerId="LiveId" clId="{2AB64776-B6C3-4E87-BE27-765403BD3583}" dt="2024-03-19T02:18:57.980" v="392"/>
        <pc:sldMkLst>
          <pc:docMk/>
          <pc:sldMk cId="1462742019" sldId="305"/>
        </pc:sldMkLst>
        <pc:spChg chg="del">
          <ac:chgData name="Nam MTA" userId="db1cea9697be939d" providerId="LiveId" clId="{2AB64776-B6C3-4E87-BE27-765403BD3583}" dt="2024-03-19T02:16:48.666" v="375" actId="478"/>
          <ac:spMkLst>
            <pc:docMk/>
            <pc:sldMk cId="1462742019" sldId="305"/>
            <ac:spMk id="2" creationId="{45D7AED7-E049-6E1E-A3B3-968549D3438B}"/>
          </ac:spMkLst>
        </pc:spChg>
        <pc:spChg chg="del">
          <ac:chgData name="Nam MTA" userId="db1cea9697be939d" providerId="LiveId" clId="{2AB64776-B6C3-4E87-BE27-765403BD3583}" dt="2024-03-19T02:16:49.908" v="376" actId="478"/>
          <ac:spMkLst>
            <pc:docMk/>
            <pc:sldMk cId="1462742019" sldId="305"/>
            <ac:spMk id="3" creationId="{32A02A0B-1B50-3A9B-492F-5155F6E4DFE1}"/>
          </ac:spMkLst>
        </pc:spChg>
        <pc:picChg chg="add mod">
          <ac:chgData name="Nam MTA" userId="db1cea9697be939d" providerId="LiveId" clId="{2AB64776-B6C3-4E87-BE27-765403BD3583}" dt="2024-03-19T02:17:28.128" v="379" actId="14100"/>
          <ac:picMkLst>
            <pc:docMk/>
            <pc:sldMk cId="1462742019" sldId="305"/>
            <ac:picMk id="5" creationId="{0CF0493F-28D9-3DE3-68C3-039F9615C6E4}"/>
          </ac:picMkLst>
        </pc:picChg>
        <pc:picChg chg="add mod">
          <ac:chgData name="Nam MTA" userId="db1cea9697be939d" providerId="LiveId" clId="{2AB64776-B6C3-4E87-BE27-765403BD3583}" dt="2024-03-19T02:18:01.778" v="382" actId="14100"/>
          <ac:picMkLst>
            <pc:docMk/>
            <pc:sldMk cId="1462742019" sldId="305"/>
            <ac:picMk id="7" creationId="{12EC0E5A-5EFE-1C49-490E-D8070A4722DC}"/>
          </ac:picMkLst>
        </pc:picChg>
        <pc:picChg chg="add mod">
          <ac:chgData name="Nam MTA" userId="db1cea9697be939d" providerId="LiveId" clId="{2AB64776-B6C3-4E87-BE27-765403BD3583}" dt="2024-03-19T02:18:21.667" v="385" actId="14100"/>
          <ac:picMkLst>
            <pc:docMk/>
            <pc:sldMk cId="1462742019" sldId="305"/>
            <ac:picMk id="9" creationId="{A0727208-1A93-126A-FDCB-EB98F1A8504D}"/>
          </ac:picMkLst>
        </pc:picChg>
        <pc:picChg chg="add mod">
          <ac:chgData name="Nam MTA" userId="db1cea9697be939d" providerId="LiveId" clId="{2AB64776-B6C3-4E87-BE27-765403BD3583}" dt="2024-03-19T02:18:44.360" v="388" actId="14100"/>
          <ac:picMkLst>
            <pc:docMk/>
            <pc:sldMk cId="1462742019" sldId="305"/>
            <ac:picMk id="11" creationId="{E07155E5-5062-1911-9A04-93159C8382B4}"/>
          </ac:picMkLst>
        </pc:picChg>
      </pc:sldChg>
      <pc:sldChg chg="del">
        <pc:chgData name="Nam MTA" userId="db1cea9697be939d" providerId="LiveId" clId="{2AB64776-B6C3-4E87-BE27-765403BD3583}" dt="2024-03-19T01:50:30.306" v="179" actId="47"/>
        <pc:sldMkLst>
          <pc:docMk/>
          <pc:sldMk cId="2129389682" sldId="306"/>
        </pc:sldMkLst>
      </pc:sldChg>
      <pc:sldChg chg="addSp delSp modSp new mod modAnim">
        <pc:chgData name="Nam MTA" userId="db1cea9697be939d" providerId="LiveId" clId="{2AB64776-B6C3-4E87-BE27-765403BD3583}" dt="2024-03-19T02:21:58.319" v="418"/>
        <pc:sldMkLst>
          <pc:docMk/>
          <pc:sldMk cId="3453895272" sldId="306"/>
        </pc:sldMkLst>
        <pc:spChg chg="del">
          <ac:chgData name="Nam MTA" userId="db1cea9697be939d" providerId="LiveId" clId="{2AB64776-B6C3-4E87-BE27-765403BD3583}" dt="2024-03-19T02:19:32.752" v="394" actId="478"/>
          <ac:spMkLst>
            <pc:docMk/>
            <pc:sldMk cId="3453895272" sldId="306"/>
            <ac:spMk id="2" creationId="{155DB211-08AF-8E27-C41C-2A3698DC2412}"/>
          </ac:spMkLst>
        </pc:spChg>
        <pc:spChg chg="del">
          <ac:chgData name="Nam MTA" userId="db1cea9697be939d" providerId="LiveId" clId="{2AB64776-B6C3-4E87-BE27-765403BD3583}" dt="2024-03-19T02:19:34.084" v="395" actId="478"/>
          <ac:spMkLst>
            <pc:docMk/>
            <pc:sldMk cId="3453895272" sldId="306"/>
            <ac:spMk id="3" creationId="{376F534A-B691-F57C-B8B4-5906B0C6B7D4}"/>
          </ac:spMkLst>
        </pc:spChg>
        <pc:picChg chg="add mod">
          <ac:chgData name="Nam MTA" userId="db1cea9697be939d" providerId="LiveId" clId="{2AB64776-B6C3-4E87-BE27-765403BD3583}" dt="2024-03-19T02:19:39.889" v="398" actId="14100"/>
          <ac:picMkLst>
            <pc:docMk/>
            <pc:sldMk cId="3453895272" sldId="306"/>
            <ac:picMk id="5" creationId="{1CB6162F-F1B7-5D5C-36D6-5DE7E172C4AA}"/>
          </ac:picMkLst>
        </pc:picChg>
        <pc:picChg chg="add mod">
          <ac:chgData name="Nam MTA" userId="db1cea9697be939d" providerId="LiveId" clId="{2AB64776-B6C3-4E87-BE27-765403BD3583}" dt="2024-03-19T02:19:59.906" v="401" actId="14100"/>
          <ac:picMkLst>
            <pc:docMk/>
            <pc:sldMk cId="3453895272" sldId="306"/>
            <ac:picMk id="7" creationId="{BD4BABA6-D00D-61EC-C914-D20D4A7BA8F4}"/>
          </ac:picMkLst>
        </pc:picChg>
      </pc:sldChg>
      <pc:sldChg chg="addSp delSp modSp new mod modAnim">
        <pc:chgData name="Nam MTA" userId="db1cea9697be939d" providerId="LiveId" clId="{2AB64776-B6C3-4E87-BE27-765403BD3583}" dt="2024-03-19T02:21:52.665" v="416"/>
        <pc:sldMkLst>
          <pc:docMk/>
          <pc:sldMk cId="1626574526" sldId="307"/>
        </pc:sldMkLst>
        <pc:spChg chg="del">
          <ac:chgData name="Nam MTA" userId="db1cea9697be939d" providerId="LiveId" clId="{2AB64776-B6C3-4E87-BE27-765403BD3583}" dt="2024-03-19T02:20:47.028" v="403" actId="478"/>
          <ac:spMkLst>
            <pc:docMk/>
            <pc:sldMk cId="1626574526" sldId="307"/>
            <ac:spMk id="2" creationId="{D2E129C7-209D-2FAD-ECDE-9B5E2FDB237C}"/>
          </ac:spMkLst>
        </pc:spChg>
        <pc:spChg chg="del">
          <ac:chgData name="Nam MTA" userId="db1cea9697be939d" providerId="LiveId" clId="{2AB64776-B6C3-4E87-BE27-765403BD3583}" dt="2024-03-19T02:20:48.285" v="404" actId="478"/>
          <ac:spMkLst>
            <pc:docMk/>
            <pc:sldMk cId="1626574526" sldId="307"/>
            <ac:spMk id="3" creationId="{97A4241C-F6EC-0026-1A0B-E545085F32D0}"/>
          </ac:spMkLst>
        </pc:spChg>
        <pc:picChg chg="add mod">
          <ac:chgData name="Nam MTA" userId="db1cea9697be939d" providerId="LiveId" clId="{2AB64776-B6C3-4E87-BE27-765403BD3583}" dt="2024-03-19T02:20:55.358" v="407" actId="14100"/>
          <ac:picMkLst>
            <pc:docMk/>
            <pc:sldMk cId="1626574526" sldId="307"/>
            <ac:picMk id="5" creationId="{0115F1C7-E6A3-B5F2-79F0-B2136392B686}"/>
          </ac:picMkLst>
        </pc:picChg>
        <pc:picChg chg="add mod">
          <ac:chgData name="Nam MTA" userId="db1cea9697be939d" providerId="LiveId" clId="{2AB64776-B6C3-4E87-BE27-765403BD3583}" dt="2024-03-19T02:21:16.793" v="410" actId="14100"/>
          <ac:picMkLst>
            <pc:docMk/>
            <pc:sldMk cId="1626574526" sldId="307"/>
            <ac:picMk id="7" creationId="{724C6B54-80C0-8E7C-1EC4-F9EBB6B7997C}"/>
          </ac:picMkLst>
        </pc:picChg>
        <pc:picChg chg="add mod">
          <ac:chgData name="Nam MTA" userId="db1cea9697be939d" providerId="LiveId" clId="{2AB64776-B6C3-4E87-BE27-765403BD3583}" dt="2024-03-19T02:21:41.149" v="413" actId="14100"/>
          <ac:picMkLst>
            <pc:docMk/>
            <pc:sldMk cId="1626574526" sldId="307"/>
            <ac:picMk id="9" creationId="{FE100479-0BCD-C752-A2B4-7410648F0DB7}"/>
          </ac:picMkLst>
        </pc:picChg>
      </pc:sldChg>
      <pc:sldChg chg="del">
        <pc:chgData name="Nam MTA" userId="db1cea9697be939d" providerId="LiveId" clId="{2AB64776-B6C3-4E87-BE27-765403BD3583}" dt="2024-03-19T01:50:30.824" v="180" actId="47"/>
        <pc:sldMkLst>
          <pc:docMk/>
          <pc:sldMk cId="3746387101" sldId="307"/>
        </pc:sldMkLst>
      </pc:sldChg>
      <pc:sldChg chg="delSp modSp new mod">
        <pc:chgData name="Nam MTA" userId="db1cea9697be939d" providerId="LiveId" clId="{2AB64776-B6C3-4E87-BE27-765403BD3583}" dt="2024-03-19T02:22:45.143" v="475" actId="20577"/>
        <pc:sldMkLst>
          <pc:docMk/>
          <pc:sldMk cId="1710582935" sldId="308"/>
        </pc:sldMkLst>
        <pc:spChg chg="mod">
          <ac:chgData name="Nam MTA" userId="db1cea9697be939d" providerId="LiveId" clId="{2AB64776-B6C3-4E87-BE27-765403BD3583}" dt="2024-03-19T02:22:45.143" v="475" actId="20577"/>
          <ac:spMkLst>
            <pc:docMk/>
            <pc:sldMk cId="1710582935" sldId="308"/>
            <ac:spMk id="2" creationId="{B51A66A5-366C-DBB7-992A-787A4E0F03A1}"/>
          </ac:spMkLst>
        </pc:spChg>
        <pc:spChg chg="del">
          <ac:chgData name="Nam MTA" userId="db1cea9697be939d" providerId="LiveId" clId="{2AB64776-B6C3-4E87-BE27-765403BD3583}" dt="2024-03-19T02:22:22.126" v="420" actId="478"/>
          <ac:spMkLst>
            <pc:docMk/>
            <pc:sldMk cId="1710582935" sldId="308"/>
            <ac:spMk id="3" creationId="{8FD2FF1F-4108-3731-1B93-DD54A38132C4}"/>
          </ac:spMkLst>
        </pc:spChg>
      </pc:sldChg>
      <pc:sldChg chg="del">
        <pc:chgData name="Nam MTA" userId="db1cea9697be939d" providerId="LiveId" clId="{2AB64776-B6C3-4E87-BE27-765403BD3583}" dt="2024-03-19T01:50:31.365" v="181" actId="47"/>
        <pc:sldMkLst>
          <pc:docMk/>
          <pc:sldMk cId="2310634846" sldId="308"/>
        </pc:sldMkLst>
      </pc:sldChg>
      <pc:sldChg chg="delSp modSp new mod">
        <pc:chgData name="Nam MTA" userId="db1cea9697be939d" providerId="LiveId" clId="{2AB64776-B6C3-4E87-BE27-765403BD3583}" dt="2024-03-19T02:23:39.111" v="532" actId="478"/>
        <pc:sldMkLst>
          <pc:docMk/>
          <pc:sldMk cId="3816004451" sldId="309"/>
        </pc:sldMkLst>
        <pc:spChg chg="mod">
          <ac:chgData name="Nam MTA" userId="db1cea9697be939d" providerId="LiveId" clId="{2AB64776-B6C3-4E87-BE27-765403BD3583}" dt="2024-03-19T02:23:32.064" v="531" actId="20577"/>
          <ac:spMkLst>
            <pc:docMk/>
            <pc:sldMk cId="3816004451" sldId="309"/>
            <ac:spMk id="2" creationId="{534F1F3F-59B9-1446-62AC-4E62FE986FC1}"/>
          </ac:spMkLst>
        </pc:spChg>
        <pc:spChg chg="del">
          <ac:chgData name="Nam MTA" userId="db1cea9697be939d" providerId="LiveId" clId="{2AB64776-B6C3-4E87-BE27-765403BD3583}" dt="2024-03-19T02:23:39.111" v="532" actId="478"/>
          <ac:spMkLst>
            <pc:docMk/>
            <pc:sldMk cId="3816004451" sldId="309"/>
            <ac:spMk id="3" creationId="{ABD2C7B3-87AE-6E51-8520-B1DA5F2284AD}"/>
          </ac:spMkLst>
        </pc:spChg>
      </pc:sldChg>
      <pc:sldChg chg="del">
        <pc:chgData name="Nam MTA" userId="db1cea9697be939d" providerId="LiveId" clId="{2AB64776-B6C3-4E87-BE27-765403BD3583}" dt="2024-03-19T01:50:31.924" v="182" actId="47"/>
        <pc:sldMkLst>
          <pc:docMk/>
          <pc:sldMk cId="4161378992" sldId="309"/>
        </pc:sldMkLst>
      </pc:sldChg>
      <pc:sldChg chg="delSp modSp new mod">
        <pc:chgData name="Nam MTA" userId="db1cea9697be939d" providerId="LiveId" clId="{2AB64776-B6C3-4E87-BE27-765403BD3583}" dt="2024-03-19T02:25:45.436" v="580" actId="478"/>
        <pc:sldMkLst>
          <pc:docMk/>
          <pc:sldMk cId="2064330130" sldId="310"/>
        </pc:sldMkLst>
        <pc:spChg chg="mod">
          <ac:chgData name="Nam MTA" userId="db1cea9697be939d" providerId="LiveId" clId="{2AB64776-B6C3-4E87-BE27-765403BD3583}" dt="2024-03-19T02:25:42.106" v="579" actId="20577"/>
          <ac:spMkLst>
            <pc:docMk/>
            <pc:sldMk cId="2064330130" sldId="310"/>
            <ac:spMk id="2" creationId="{B6E78096-6CE0-8668-ED59-F96C10549BD2}"/>
          </ac:spMkLst>
        </pc:spChg>
        <pc:spChg chg="del">
          <ac:chgData name="Nam MTA" userId="db1cea9697be939d" providerId="LiveId" clId="{2AB64776-B6C3-4E87-BE27-765403BD3583}" dt="2024-03-19T02:25:45.436" v="580" actId="478"/>
          <ac:spMkLst>
            <pc:docMk/>
            <pc:sldMk cId="2064330130" sldId="310"/>
            <ac:spMk id="3" creationId="{9E8ED602-12C9-AEBD-599B-25C4C60B8988}"/>
          </ac:spMkLst>
        </pc:spChg>
      </pc:sldChg>
      <pc:sldChg chg="del">
        <pc:chgData name="Nam MTA" userId="db1cea9697be939d" providerId="LiveId" clId="{2AB64776-B6C3-4E87-BE27-765403BD3583}" dt="2024-03-19T01:50:32.427" v="183" actId="47"/>
        <pc:sldMkLst>
          <pc:docMk/>
          <pc:sldMk cId="4106759325" sldId="310"/>
        </pc:sldMkLst>
      </pc:sldChg>
      <pc:sldChg chg="del">
        <pc:chgData name="Nam MTA" userId="db1cea9697be939d" providerId="LiveId" clId="{2AB64776-B6C3-4E87-BE27-765403BD3583}" dt="2024-03-19T01:50:33.158" v="184" actId="47"/>
        <pc:sldMkLst>
          <pc:docMk/>
          <pc:sldMk cId="1207225057" sldId="311"/>
        </pc:sldMkLst>
      </pc:sldChg>
      <pc:sldChg chg="delSp modSp new mod">
        <pc:chgData name="Nam MTA" userId="db1cea9697be939d" providerId="LiveId" clId="{2AB64776-B6C3-4E87-BE27-765403BD3583}" dt="2024-03-19T02:26:28.383" v="629" actId="478"/>
        <pc:sldMkLst>
          <pc:docMk/>
          <pc:sldMk cId="4160053155" sldId="311"/>
        </pc:sldMkLst>
        <pc:spChg chg="mod">
          <ac:chgData name="Nam MTA" userId="db1cea9697be939d" providerId="LiveId" clId="{2AB64776-B6C3-4E87-BE27-765403BD3583}" dt="2024-03-19T02:26:23.159" v="628" actId="20577"/>
          <ac:spMkLst>
            <pc:docMk/>
            <pc:sldMk cId="4160053155" sldId="311"/>
            <ac:spMk id="2" creationId="{C8934560-3045-306C-DDCF-61856CC29CFC}"/>
          </ac:spMkLst>
        </pc:spChg>
        <pc:spChg chg="del">
          <ac:chgData name="Nam MTA" userId="db1cea9697be939d" providerId="LiveId" clId="{2AB64776-B6C3-4E87-BE27-765403BD3583}" dt="2024-03-19T02:26:28.383" v="629" actId="478"/>
          <ac:spMkLst>
            <pc:docMk/>
            <pc:sldMk cId="4160053155" sldId="311"/>
            <ac:spMk id="3" creationId="{32FBF6AD-ED8D-23BF-0C96-F6F1BF405D48}"/>
          </ac:spMkLst>
        </pc:spChg>
      </pc:sldChg>
      <pc:sldChg chg="del">
        <pc:chgData name="Nam MTA" userId="db1cea9697be939d" providerId="LiveId" clId="{2AB64776-B6C3-4E87-BE27-765403BD3583}" dt="2024-03-19T01:50:34.261" v="186" actId="47"/>
        <pc:sldMkLst>
          <pc:docMk/>
          <pc:sldMk cId="1392996122" sldId="312"/>
        </pc:sldMkLst>
      </pc:sldChg>
      <pc:sldChg chg="del">
        <pc:chgData name="Nam MTA" userId="db1cea9697be939d" providerId="LiveId" clId="{2AB64776-B6C3-4E87-BE27-765403BD3583}" dt="2024-03-19T01:50:34.913" v="187" actId="47"/>
        <pc:sldMkLst>
          <pc:docMk/>
          <pc:sldMk cId="1356350297" sldId="313"/>
        </pc:sldMkLst>
      </pc:sldChg>
      <pc:sldChg chg="del">
        <pc:chgData name="Nam MTA" userId="db1cea9697be939d" providerId="LiveId" clId="{2AB64776-B6C3-4E87-BE27-765403BD3583}" dt="2024-03-19T01:50:35.491" v="188" actId="47"/>
        <pc:sldMkLst>
          <pc:docMk/>
          <pc:sldMk cId="3094570078" sldId="315"/>
        </pc:sldMkLst>
      </pc:sldChg>
      <pc:sldChg chg="del">
        <pc:chgData name="Nam MTA" userId="db1cea9697be939d" providerId="LiveId" clId="{2AB64776-B6C3-4E87-BE27-765403BD3583}" dt="2024-03-19T01:50:36.102" v="189" actId="47"/>
        <pc:sldMkLst>
          <pc:docMk/>
          <pc:sldMk cId="3688048585" sldId="316"/>
        </pc:sldMkLst>
      </pc:sldChg>
      <pc:sldChg chg="del">
        <pc:chgData name="Nam MTA" userId="db1cea9697be939d" providerId="LiveId" clId="{2AB64776-B6C3-4E87-BE27-765403BD3583}" dt="2024-03-19T01:50:38.169" v="191" actId="47"/>
        <pc:sldMkLst>
          <pc:docMk/>
          <pc:sldMk cId="2813639855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8395C-2948-4218-B0B0-B625ACA23E0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82C6-EAE9-4A6E-BE75-ADB6B133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52" y="4138549"/>
            <a:ext cx="18118059" cy="28556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7305" y="7549303"/>
            <a:ext cx="14920754" cy="3404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8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79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6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58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4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3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2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1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3638" y="533511"/>
            <a:ext cx="4795957" cy="113671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768" y="533511"/>
            <a:ext cx="14032614" cy="113671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00" y="311468"/>
            <a:ext cx="19183827" cy="22203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767" y="8560812"/>
            <a:ext cx="18118059" cy="2645957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3767" y="5646560"/>
            <a:ext cx="18118059" cy="2914252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8960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7921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6882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5843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4804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3765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2726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1687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768" y="3108538"/>
            <a:ext cx="9414285" cy="8792102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5310" y="3108538"/>
            <a:ext cx="9414285" cy="8792102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768" y="2982099"/>
            <a:ext cx="9417987" cy="1242797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9609" indent="0">
              <a:buNone/>
              <a:defRPr sz="4300" b="1"/>
            </a:lvl2pPr>
            <a:lvl3pPr marL="1979219" indent="0">
              <a:buNone/>
              <a:defRPr sz="3900" b="1"/>
            </a:lvl3pPr>
            <a:lvl4pPr marL="2968828" indent="0">
              <a:buNone/>
              <a:defRPr sz="3500" b="1"/>
            </a:lvl4pPr>
            <a:lvl5pPr marL="3958438" indent="0">
              <a:buNone/>
              <a:defRPr sz="3500" b="1"/>
            </a:lvl5pPr>
            <a:lvl6pPr marL="4948047" indent="0">
              <a:buNone/>
              <a:defRPr sz="3500" b="1"/>
            </a:lvl6pPr>
            <a:lvl7pPr marL="5937656" indent="0">
              <a:buNone/>
              <a:defRPr sz="3500" b="1"/>
            </a:lvl7pPr>
            <a:lvl8pPr marL="6927266" indent="0">
              <a:buNone/>
              <a:defRPr sz="3500" b="1"/>
            </a:lvl8pPr>
            <a:lvl9pPr marL="7916875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768" y="4224896"/>
            <a:ext cx="9417987" cy="7675743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910" y="2982099"/>
            <a:ext cx="9421686" cy="1242797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9609" indent="0">
              <a:buNone/>
              <a:defRPr sz="4300" b="1"/>
            </a:lvl2pPr>
            <a:lvl3pPr marL="1979219" indent="0">
              <a:buNone/>
              <a:defRPr sz="3900" b="1"/>
            </a:lvl3pPr>
            <a:lvl4pPr marL="2968828" indent="0">
              <a:buNone/>
              <a:defRPr sz="3500" b="1"/>
            </a:lvl4pPr>
            <a:lvl5pPr marL="3958438" indent="0">
              <a:buNone/>
              <a:defRPr sz="3500" b="1"/>
            </a:lvl5pPr>
            <a:lvl6pPr marL="4948047" indent="0">
              <a:buNone/>
              <a:defRPr sz="3500" b="1"/>
            </a:lvl6pPr>
            <a:lvl7pPr marL="5937656" indent="0">
              <a:buNone/>
              <a:defRPr sz="3500" b="1"/>
            </a:lvl7pPr>
            <a:lvl8pPr marL="6927266" indent="0">
              <a:buNone/>
              <a:defRPr sz="3500" b="1"/>
            </a:lvl8pPr>
            <a:lvl9pPr marL="7916875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910" y="4224896"/>
            <a:ext cx="9421686" cy="7675743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69" y="530425"/>
            <a:ext cx="7012608" cy="225739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15" y="530426"/>
            <a:ext cx="11915880" cy="11370214"/>
          </a:xfrm>
        </p:spPr>
        <p:txBody>
          <a:bodyPr/>
          <a:lstStyle>
            <a:lvl1pPr>
              <a:defRPr sz="6900"/>
            </a:lvl1pPr>
            <a:lvl2pPr>
              <a:defRPr sz="6100"/>
            </a:lvl2pPr>
            <a:lvl3pPr>
              <a:defRPr sz="52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769" y="2787816"/>
            <a:ext cx="7012608" cy="9112824"/>
          </a:xfrm>
        </p:spPr>
        <p:txBody>
          <a:bodyPr/>
          <a:lstStyle>
            <a:lvl1pPr marL="0" indent="0">
              <a:buNone/>
              <a:defRPr sz="3000"/>
            </a:lvl1pPr>
            <a:lvl2pPr marL="989609" indent="0">
              <a:buNone/>
              <a:defRPr sz="2600"/>
            </a:lvl2pPr>
            <a:lvl3pPr marL="1979219" indent="0">
              <a:buNone/>
              <a:defRPr sz="2200"/>
            </a:lvl3pPr>
            <a:lvl4pPr marL="2968828" indent="0">
              <a:buNone/>
              <a:defRPr sz="1900"/>
            </a:lvl4pPr>
            <a:lvl5pPr marL="3958438" indent="0">
              <a:buNone/>
              <a:defRPr sz="1900"/>
            </a:lvl5pPr>
            <a:lvl6pPr marL="4948047" indent="0">
              <a:buNone/>
              <a:defRPr sz="1900"/>
            </a:lvl6pPr>
            <a:lvl7pPr marL="5937656" indent="0">
              <a:buNone/>
              <a:defRPr sz="1900"/>
            </a:lvl7pPr>
            <a:lvl8pPr marL="6927266" indent="0">
              <a:buNone/>
              <a:defRPr sz="1900"/>
            </a:lvl8pPr>
            <a:lvl9pPr marL="7916875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960" y="9325610"/>
            <a:ext cx="12789218" cy="110094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7960" y="1190372"/>
            <a:ext cx="12789218" cy="7993380"/>
          </a:xfrm>
        </p:spPr>
        <p:txBody>
          <a:bodyPr/>
          <a:lstStyle>
            <a:lvl1pPr marL="0" indent="0">
              <a:buNone/>
              <a:defRPr sz="6900"/>
            </a:lvl1pPr>
            <a:lvl2pPr marL="989609" indent="0">
              <a:buNone/>
              <a:defRPr sz="6100"/>
            </a:lvl2pPr>
            <a:lvl3pPr marL="1979219" indent="0">
              <a:buNone/>
              <a:defRPr sz="5200"/>
            </a:lvl3pPr>
            <a:lvl4pPr marL="2968828" indent="0">
              <a:buNone/>
              <a:defRPr sz="4300"/>
            </a:lvl4pPr>
            <a:lvl5pPr marL="3958438" indent="0">
              <a:buNone/>
              <a:defRPr sz="4300"/>
            </a:lvl5pPr>
            <a:lvl6pPr marL="4948047" indent="0">
              <a:buNone/>
              <a:defRPr sz="4300"/>
            </a:lvl6pPr>
            <a:lvl7pPr marL="5937656" indent="0">
              <a:buNone/>
              <a:defRPr sz="4300"/>
            </a:lvl7pPr>
            <a:lvl8pPr marL="6927266" indent="0">
              <a:buNone/>
              <a:defRPr sz="4300"/>
            </a:lvl8pPr>
            <a:lvl9pPr marL="7916875" indent="0">
              <a:buNone/>
              <a:defRPr sz="4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7960" y="10426551"/>
            <a:ext cx="12789218" cy="1563519"/>
          </a:xfrm>
        </p:spPr>
        <p:txBody>
          <a:bodyPr/>
          <a:lstStyle>
            <a:lvl1pPr marL="0" indent="0">
              <a:buNone/>
              <a:defRPr sz="3000"/>
            </a:lvl1pPr>
            <a:lvl2pPr marL="989609" indent="0">
              <a:buNone/>
              <a:defRPr sz="2600"/>
            </a:lvl2pPr>
            <a:lvl3pPr marL="1979219" indent="0">
              <a:buNone/>
              <a:defRPr sz="2200"/>
            </a:lvl3pPr>
            <a:lvl4pPr marL="2968828" indent="0">
              <a:buNone/>
              <a:defRPr sz="1900"/>
            </a:lvl4pPr>
            <a:lvl5pPr marL="3958438" indent="0">
              <a:buNone/>
              <a:defRPr sz="1900"/>
            </a:lvl5pPr>
            <a:lvl6pPr marL="4948047" indent="0">
              <a:buNone/>
              <a:defRPr sz="1900"/>
            </a:lvl6pPr>
            <a:lvl7pPr marL="5937656" indent="0">
              <a:buNone/>
              <a:defRPr sz="1900"/>
            </a:lvl7pPr>
            <a:lvl8pPr marL="6927266" indent="0">
              <a:buNone/>
              <a:defRPr sz="1900"/>
            </a:lvl8pPr>
            <a:lvl9pPr marL="7916875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15913"/>
            <a:ext cx="21315363" cy="1767658"/>
          </a:xfrm>
          <a:prstGeom prst="rect">
            <a:avLst/>
          </a:prstGeom>
        </p:spPr>
        <p:txBody>
          <a:bodyPr vert="horz" lIns="197922" tIns="98961" rIns="197922" bIns="9896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768" y="3108538"/>
            <a:ext cx="19183827" cy="8792102"/>
          </a:xfrm>
          <a:prstGeom prst="rect">
            <a:avLst/>
          </a:prstGeom>
        </p:spPr>
        <p:txBody>
          <a:bodyPr vert="horz" lIns="197922" tIns="98961" rIns="197922" bIns="9896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768" y="12347799"/>
            <a:ext cx="4973585" cy="709289"/>
          </a:xfrm>
          <a:prstGeom prst="rect">
            <a:avLst/>
          </a:prstGeom>
        </p:spPr>
        <p:txBody>
          <a:bodyPr vert="horz" lIns="197922" tIns="98961" rIns="197922" bIns="98961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976B-D4AB-1E4C-B38E-D0AADA5FCB3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82749" y="12347799"/>
            <a:ext cx="6749865" cy="709289"/>
          </a:xfrm>
          <a:prstGeom prst="rect">
            <a:avLst/>
          </a:prstGeom>
        </p:spPr>
        <p:txBody>
          <a:bodyPr vert="horz" lIns="197922" tIns="98961" rIns="197922" bIns="98961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76010" y="12347799"/>
            <a:ext cx="4973585" cy="709289"/>
          </a:xfrm>
          <a:prstGeom prst="rect">
            <a:avLst/>
          </a:prstGeom>
        </p:spPr>
        <p:txBody>
          <a:bodyPr vert="horz" lIns="197922" tIns="98961" rIns="197922" bIns="98961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6D943-2B8B-6E40-82FC-3563096747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ai Nam [PPT] Template 10.png">
            <a:extLst>
              <a:ext uri="{FF2B5EF4-FFF2-40B4-BE49-F238E27FC236}">
                <a16:creationId xmlns:a16="http://schemas.microsoft.com/office/drawing/2014/main" xmlns="" id="{D3E61C71-BCF7-D001-8FA8-E11B15E2FE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5" y="354639"/>
            <a:ext cx="1796203" cy="1628932"/>
          </a:xfrm>
          <a:prstGeom prst="rect">
            <a:avLst/>
          </a:prstGeom>
        </p:spPr>
      </p:pic>
      <p:pic>
        <p:nvPicPr>
          <p:cNvPr id="8" name="Picture 7" descr="Dai Nam [PPT] Template 05.png">
            <a:extLst>
              <a:ext uri="{FF2B5EF4-FFF2-40B4-BE49-F238E27FC236}">
                <a16:creationId xmlns:a16="http://schemas.microsoft.com/office/drawing/2014/main" xmlns="" id="{5AF84EEB-6D0D-C645-194A-C1DBE9D430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4189"/>
            <a:ext cx="21315363" cy="1010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68D644-42E3-6F2C-CD8F-BC5A5AA47DDE}"/>
              </a:ext>
            </a:extLst>
          </p:cNvPr>
          <p:cNvSpPr txBox="1"/>
          <p:nvPr userDrawn="1"/>
        </p:nvSpPr>
        <p:spPr>
          <a:xfrm>
            <a:off x="15789623" y="12558057"/>
            <a:ext cx="3946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Slide: 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28488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9609" rtl="0" eaLnBrk="1" latinLnBrk="0" hangingPunct="1">
        <a:spcBef>
          <a:spcPct val="0"/>
        </a:spcBef>
        <a:buNone/>
        <a:defRPr sz="9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2207" indent="-742207" algn="l" defTabSz="98960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08115" indent="-618506" algn="l" defTabSz="989609" rtl="0" eaLnBrk="1" latinLnBrk="0" hangingPunct="1">
        <a:spcBef>
          <a:spcPct val="20000"/>
        </a:spcBef>
        <a:buFont typeface="Arial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74024" indent="-494805" algn="l" defTabSz="989609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63633" indent="-494805" algn="l" defTabSz="989609" rtl="0" eaLnBrk="1" latinLnBrk="0" hangingPunct="1">
        <a:spcBef>
          <a:spcPct val="20000"/>
        </a:spcBef>
        <a:buFont typeface="Arial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53242" indent="-494805" algn="l" defTabSz="989609" rtl="0" eaLnBrk="1" latinLnBrk="0" hangingPunct="1">
        <a:spcBef>
          <a:spcPct val="20000"/>
        </a:spcBef>
        <a:buFont typeface="Arial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852" indent="-494805" algn="l" defTabSz="98960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32461" indent="-494805" algn="l" defTabSz="98960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22071" indent="-494805" algn="l" defTabSz="98960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11680" indent="-494805" algn="l" defTabSz="98960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09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9219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8828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8438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48047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656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27266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16875" algn="l" defTabSz="98960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2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00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24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NULL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260.png"/><Relationship Id="rId10" Type="http://schemas.openxmlformats.org/officeDocument/2006/relationships/image" Target="../media/image69.png"/><Relationship Id="rId4" Type="http://schemas.openxmlformats.org/officeDocument/2006/relationships/image" Target="NULL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0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1.png"/><Relationship Id="rId7" Type="http://schemas.openxmlformats.org/officeDocument/2006/relationships/image" Target="../media/image5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5" Type="http://schemas.openxmlformats.org/officeDocument/2006/relationships/image" Target="../media/image510.png"/><Relationship Id="rId4" Type="http://schemas.openxmlformats.org/officeDocument/2006/relationships/image" Target="../media/image82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8.png"/><Relationship Id="rId4" Type="http://schemas.openxmlformats.org/officeDocument/2006/relationships/image" Target="../media/image511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 Nam [PPT] Template 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" y="0"/>
            <a:ext cx="21310809" cy="13322300"/>
          </a:xfrm>
          <a:prstGeom prst="rect">
            <a:avLst/>
          </a:prstGeom>
        </p:spPr>
      </p:pic>
      <p:pic>
        <p:nvPicPr>
          <p:cNvPr id="3" name="Picture 2" descr="Dai Nam [PPT] Template 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1343"/>
            <a:ext cx="21315363" cy="1010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1100" y="3706471"/>
            <a:ext cx="19392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Arial"/>
                <a:cs typeface="Arial"/>
              </a:rPr>
              <a:t>BÀI GIẢNG</a:t>
            </a:r>
            <a:r>
              <a:rPr lang="en-US" sz="6600" b="1">
                <a:solidFill>
                  <a:srgbClr val="FFFFFF"/>
                </a:solidFill>
                <a:latin typeface="Arial"/>
                <a:cs typeface="Arial"/>
              </a:rPr>
              <a:t>: ĐẠI SỐ TUYẾN TÍNH </a:t>
            </a:r>
            <a:endParaRPr lang="en-US" sz="6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6619" y="5009747"/>
            <a:ext cx="14465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Arial"/>
                <a:cs typeface="Arial"/>
              </a:rPr>
              <a:t>ThS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4400" b="1">
                <a:solidFill>
                  <a:srgbClr val="FFFFFF"/>
                </a:solidFill>
                <a:latin typeface="Arial"/>
                <a:cs typeface="Arial"/>
              </a:rPr>
              <a:t>NGUYỄN VĂN HỒNG </a:t>
            </a:r>
            <a:endParaRPr lang="en-US" sz="4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lang="en-US" sz="4400" b="1">
                <a:solidFill>
                  <a:srgbClr val="FFFFFF"/>
                </a:solidFill>
                <a:latin typeface="Arial"/>
                <a:cs typeface="Arial"/>
              </a:rPr>
              <a:t>: hongktqs@gmail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1155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1842F29-D1C7-FF7D-DD5B-02ACB258DD6A}"/>
              </a:ext>
            </a:extLst>
          </p:cNvPr>
          <p:cNvSpPr txBox="1"/>
          <p:nvPr/>
        </p:nvSpPr>
        <p:spPr>
          <a:xfrm>
            <a:off x="1938337" y="507653"/>
            <a:ext cx="120634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3.Định thức </a:t>
            </a:r>
            <a:r>
              <a:rPr lang="en-US"/>
              <a:t>( </a:t>
            </a:r>
            <a:r>
              <a:rPr lang="en-US">
                <a:highlight>
                  <a:srgbClr val="FFFF00"/>
                </a:highlight>
              </a:rPr>
              <a:t>chỉ có đối với ma trận vuông</a:t>
            </a:r>
            <a:r>
              <a:rPr lang="en-US"/>
              <a:t>)</a:t>
            </a: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FDF70686-1BA9-8524-B209-CCBA20843AF6}"/>
                  </a:ext>
                </a:extLst>
              </p:cNvPr>
              <p:cNvSpPr txBox="1"/>
              <p:nvPr/>
            </p:nvSpPr>
            <p:spPr>
              <a:xfrm>
                <a:off x="2038350" y="1200150"/>
                <a:ext cx="17240250" cy="267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Xét ma trận vuông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…..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định thức của ma trận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là </a:t>
                </a:r>
                <a:r>
                  <a:rPr lang="en-US">
                    <a:highlight>
                      <a:srgbClr val="FFFF00"/>
                    </a:highlight>
                  </a:rPr>
                  <a:t>một số </a:t>
                </a:r>
                <a:r>
                  <a:rPr lang="en-US"/>
                  <a:t>được kí hiệu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𝑑𝑒𝑡𝐴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DF70686-1BA9-8524-B209-CCBA20843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1200150"/>
                <a:ext cx="17240250" cy="2678426"/>
              </a:xfrm>
              <a:prstGeom prst="rect">
                <a:avLst/>
              </a:prstGeom>
              <a:blipFill>
                <a:blip r:embed="rId2"/>
                <a:stretch>
                  <a:fillRect l="-1202" b="-86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8CE604AB-8635-B35B-424E-D45783253D30}"/>
                  </a:ext>
                </a:extLst>
              </p:cNvPr>
              <p:cNvSpPr txBox="1"/>
              <p:nvPr/>
            </p:nvSpPr>
            <p:spPr>
              <a:xfrm>
                <a:off x="2038350" y="3878576"/>
                <a:ext cx="17311689" cy="143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Ta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/>
                  <a:t> là phần bù đại số </a:t>
                </a:r>
                <a:r>
                  <a:rPr lang="en-US">
                    <a:highlight>
                      <a:srgbClr val="FFFF00"/>
                    </a:highlight>
                  </a:rPr>
                  <a:t>(là một số) </a:t>
                </a:r>
                <a:r>
                  <a:rPr lang="en-US"/>
                  <a:t>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 Ở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/>
                  <a:t> là  ma trận có được từ </a:t>
                </a:r>
                <a:r>
                  <a:rPr lang="en-US">
                    <a:highlight>
                      <a:srgbClr val="FFFF00"/>
                    </a:highlight>
                  </a:rPr>
                  <a:t>ma trận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highlight>
                      <a:srgbClr val="FFFF00"/>
                    </a:highlight>
                  </a:rPr>
                  <a:t> khi bỏ đi hàng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highlight>
                      <a:srgbClr val="FFFF00"/>
                    </a:highlight>
                  </a:rPr>
                  <a:t> và cột j.</a:t>
                </a:r>
                <a:endParaRPr lang="vi-VN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CE604AB-8635-B35B-424E-D45783253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3878576"/>
                <a:ext cx="17311689" cy="1432252"/>
              </a:xfrm>
              <a:prstGeom prst="rect">
                <a:avLst/>
              </a:prstGeom>
              <a:blipFill>
                <a:blip r:embed="rId3"/>
                <a:stretch>
                  <a:fillRect l="-1197" t="-3404" b="-144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8D3B3E7D-90ED-33CF-0BC3-60BA280F1740}"/>
                  </a:ext>
                </a:extLst>
              </p:cNvPr>
              <p:cNvSpPr txBox="1"/>
              <p:nvPr/>
            </p:nvSpPr>
            <p:spPr>
              <a:xfrm>
                <a:off x="2155826" y="6889145"/>
                <a:ext cx="17221200" cy="2281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3.2. Định thức của ma trận cấp 3</a:t>
                </a:r>
                <a:r>
                  <a:rPr lang="en-US"/>
                  <a:t>: 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được định nghĩa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D3B3E7D-90ED-33CF-0BC3-60BA280F1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26" y="6889145"/>
                <a:ext cx="17221200" cy="2281202"/>
              </a:xfrm>
              <a:prstGeom prst="rect">
                <a:avLst/>
              </a:prstGeom>
              <a:blipFill>
                <a:blip r:embed="rId4"/>
                <a:stretch>
                  <a:fillRect l="-1204" b="-10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0F586140-1B45-E2F2-3785-51663AF35F92}"/>
                  </a:ext>
                </a:extLst>
              </p:cNvPr>
              <p:cNvSpPr txBox="1"/>
              <p:nvPr/>
            </p:nvSpPr>
            <p:spPr>
              <a:xfrm>
                <a:off x="2155826" y="9170347"/>
                <a:ext cx="18107025" cy="16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>
                  <a:solidFill>
                    <a:prstClr val="black"/>
                  </a:solidFill>
                </a:endParaRPr>
              </a:p>
              <a:p>
                <a:r>
                  <a:rPr lang="en-US"/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F586140-1B45-E2F2-3785-51663AF3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26" y="9170347"/>
                <a:ext cx="18107025" cy="1694888"/>
              </a:xfrm>
              <a:prstGeom prst="rect">
                <a:avLst/>
              </a:prstGeom>
              <a:blipFill>
                <a:blip r:embed="rId5"/>
                <a:stretch>
                  <a:fillRect l="-1145" b="-14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F96255C7-28A8-9F74-38D1-CFAB29322C01}"/>
                  </a:ext>
                </a:extLst>
              </p:cNvPr>
              <p:cNvSpPr txBox="1"/>
              <p:nvPr/>
            </p:nvSpPr>
            <p:spPr>
              <a:xfrm>
                <a:off x="1938337" y="5310828"/>
                <a:ext cx="18611850" cy="157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/>
                  <a:t>3.1. Định thức của ma trận vuông cấp n</a:t>
                </a:r>
                <a:r>
                  <a:rPr lang="en-US"/>
                  <a:t>: 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định thức của nó được  </a:t>
                </a:r>
              </a:p>
              <a:p>
                <a:r>
                  <a:rPr lang="en-US"/>
                  <a:t> định nghĩa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96255C7-28A8-9F74-38D1-CFAB29322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337" y="5310828"/>
                <a:ext cx="18611850" cy="1578317"/>
              </a:xfrm>
              <a:prstGeom prst="rect">
                <a:avLst/>
              </a:prstGeom>
              <a:blipFill>
                <a:blip r:embed="rId6"/>
                <a:stretch>
                  <a:fillRect l="-1114" t="-3089" b="-115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3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47D6C10-7D1F-0F51-D396-5B432D57F88A}"/>
              </a:ext>
            </a:extLst>
          </p:cNvPr>
          <p:cNvSpPr txBox="1"/>
          <p:nvPr/>
        </p:nvSpPr>
        <p:spPr>
          <a:xfrm>
            <a:off x="2104231" y="576603"/>
            <a:ext cx="137350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b="1"/>
              <a:t>3.3.</a:t>
            </a:r>
            <a:r>
              <a:rPr lang="en-US"/>
              <a:t> </a:t>
            </a:r>
            <a:r>
              <a:rPr lang="en-US" b="1"/>
              <a:t>Tính chất của định thức.</a:t>
            </a:r>
            <a:endParaRPr lang="vi-VN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ECFE5AAD-8BCE-00AC-7721-AABA129E424A}"/>
                  </a:ext>
                </a:extLst>
              </p:cNvPr>
              <p:cNvSpPr txBox="1"/>
              <p:nvPr/>
            </p:nvSpPr>
            <p:spPr>
              <a:xfrm>
                <a:off x="2419350" y="1314450"/>
                <a:ext cx="147637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1*)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;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CFE5AAD-8BCE-00AC-7721-AABA129E4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314450"/>
                <a:ext cx="14763750" cy="692497"/>
              </a:xfrm>
              <a:prstGeom prst="rect">
                <a:avLst/>
              </a:prstGeom>
              <a:blipFill>
                <a:blip r:embed="rId2"/>
                <a:stretch>
                  <a:fillRect l="-1404" t="-14159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D41ED09A-2596-6E08-9482-E3A13C1BB13D}"/>
                  </a:ext>
                </a:extLst>
              </p:cNvPr>
              <p:cNvSpPr txBox="1"/>
              <p:nvPr/>
            </p:nvSpPr>
            <p:spPr>
              <a:xfrm>
                <a:off x="2286000" y="2006947"/>
                <a:ext cx="157543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2*) Nếu A là ma trận tam giác hoặc ma trận chéo: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41ED09A-2596-6E08-9482-E3A13C1BB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006947"/>
                <a:ext cx="15754350" cy="692497"/>
              </a:xfrm>
              <a:prstGeom prst="rect">
                <a:avLst/>
              </a:prstGeom>
              <a:blipFill>
                <a:blip r:embed="rId3"/>
                <a:stretch>
                  <a:fillRect l="-1316" t="-13158" b="-36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5818F98-1D73-5CF4-2C53-07603B3A636B}"/>
              </a:ext>
            </a:extLst>
          </p:cNvPr>
          <p:cNvSpPr txBox="1"/>
          <p:nvPr/>
        </p:nvSpPr>
        <p:spPr>
          <a:xfrm>
            <a:off x="2286000" y="2699444"/>
            <a:ext cx="130111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3*) Nếu đổi chỗ 2 hàng (cột) thì định thức đổi dấu.</a:t>
            </a:r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721A3A2-4204-E9DE-7161-19145E6B6FCF}"/>
              </a:ext>
            </a:extLst>
          </p:cNvPr>
          <p:cNvSpPr txBox="1"/>
          <p:nvPr/>
        </p:nvSpPr>
        <p:spPr>
          <a:xfrm>
            <a:off x="2286000" y="3391941"/>
            <a:ext cx="1744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4*) Nếu ma trận có 2 hàng (cột) có các phần tử tương ứng tỉ lệ, thì định thức của</a:t>
            </a:r>
          </a:p>
          <a:p>
            <a:r>
              <a:rPr lang="en-US"/>
              <a:t> nó bằng không</a:t>
            </a:r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66F22DB-F189-6986-EB66-889919742AE9}"/>
              </a:ext>
            </a:extLst>
          </p:cNvPr>
          <p:cNvSpPr txBox="1"/>
          <p:nvPr/>
        </p:nvSpPr>
        <p:spPr>
          <a:xfrm>
            <a:off x="2286000" y="4660702"/>
            <a:ext cx="172402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5*) Nếu ma trận có một hàng (cột) là tổ hợp tuyến tính của các hàng (cột ) khác</a:t>
            </a:r>
          </a:p>
          <a:p>
            <a:r>
              <a:rPr lang="en-US"/>
              <a:t> thì định thức của ma trận bằng không.</a:t>
            </a:r>
          </a:p>
          <a:p>
            <a:r>
              <a:rPr lang="en-US"/>
              <a:t>  </a:t>
            </a:r>
            <a:r>
              <a:rPr lang="en-US" b="1"/>
              <a:t>Đặc biệt</a:t>
            </a:r>
            <a:r>
              <a:rPr lang="en-US"/>
              <a:t>: Nếu ma trận có một hàng (cột) gồm toàn các số không thì có định thức</a:t>
            </a:r>
          </a:p>
          <a:p>
            <a:r>
              <a:rPr lang="en-US"/>
              <a:t> bằng không.</a:t>
            </a: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A69163B0-2832-E1A8-4C7A-C2B944990454}"/>
                  </a:ext>
                </a:extLst>
              </p:cNvPr>
              <p:cNvSpPr txBox="1"/>
              <p:nvPr/>
            </p:nvSpPr>
            <p:spPr>
              <a:xfrm>
                <a:off x="2301876" y="7080509"/>
                <a:ext cx="171069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6*) Nếu nhân một số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/>
                  <a:t> với các phần tử của một hàng (cột) của định thức thì  </a:t>
                </a:r>
              </a:p>
              <a:p>
                <a:r>
                  <a:rPr lang="en-US"/>
                  <a:t>  giá trị của định thức được nhân thêm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69163B0-2832-E1A8-4C7A-C2B94499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6" y="7080509"/>
                <a:ext cx="17106900" cy="1292662"/>
              </a:xfrm>
              <a:prstGeom prst="rect">
                <a:avLst/>
              </a:prstGeom>
              <a:blipFill>
                <a:blip r:embed="rId4"/>
                <a:stretch>
                  <a:fillRect l="-1212" t="-8019" b="-188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FB5C35C9-63B2-2A70-A42F-3C59E81BC262}"/>
                  </a:ext>
                </a:extLst>
              </p:cNvPr>
              <p:cNvSpPr txBox="1"/>
              <p:nvPr/>
            </p:nvSpPr>
            <p:spPr>
              <a:xfrm>
                <a:off x="2286000" y="8422453"/>
                <a:ext cx="17849850" cy="86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/>
                  <a:t>3.4. Khai triển định thức theo một hàng (cột) - công thức Laplace</a:t>
                </a:r>
                <a:r>
                  <a:rPr lang="en-US"/>
                  <a:t>: Cho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B5C35C9-63B2-2A70-A42F-3C59E81BC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422453"/>
                <a:ext cx="17849850" cy="865173"/>
              </a:xfrm>
              <a:prstGeom prst="rect">
                <a:avLst/>
              </a:prstGeom>
              <a:blipFill>
                <a:blip r:embed="rId5"/>
                <a:stretch>
                  <a:fillRect l="-546" t="-6338" b="-140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025F815A-09CF-6A03-B70F-9D12E73A21E4}"/>
                  </a:ext>
                </a:extLst>
              </p:cNvPr>
              <p:cNvSpPr txBox="1"/>
              <p:nvPr/>
            </p:nvSpPr>
            <p:spPr>
              <a:xfrm>
                <a:off x="2419350" y="9336908"/>
                <a:ext cx="15697200" cy="80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+)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(khai triển theo cột)</a:t>
                </a:r>
                <a:endParaRPr lang="vi-VN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25F815A-09CF-6A03-B70F-9D12E73A2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9336908"/>
                <a:ext cx="15697200" cy="805477"/>
              </a:xfrm>
              <a:prstGeom prst="rect">
                <a:avLst/>
              </a:prstGeom>
              <a:blipFill>
                <a:blip r:embed="rId6"/>
                <a:stretch>
                  <a:fillRect l="-621" t="-6818" b="-2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32CE5C3E-B9DD-16F1-2594-EC41A31A7D16}"/>
                  </a:ext>
                </a:extLst>
              </p:cNvPr>
              <p:cNvSpPr txBox="1"/>
              <p:nvPr/>
            </p:nvSpPr>
            <p:spPr>
              <a:xfrm>
                <a:off x="2419350" y="10191667"/>
                <a:ext cx="15259050" cy="80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+)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(khai triển theo hàng)</a:t>
                </a:r>
                <a:endParaRPr lang="vi-VN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2CE5C3E-B9DD-16F1-2594-EC41A31A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0191667"/>
                <a:ext cx="15259050" cy="805477"/>
              </a:xfrm>
              <a:prstGeom prst="rect">
                <a:avLst/>
              </a:prstGeom>
              <a:blipFill>
                <a:blip r:embed="rId7"/>
                <a:stretch>
                  <a:fillRect l="-1358" t="-6061" b="-2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A11D2C01-3538-6051-8DE5-B82F92C149A8}"/>
              </a:ext>
            </a:extLst>
          </p:cNvPr>
          <p:cNvSpPr txBox="1"/>
          <p:nvPr/>
        </p:nvSpPr>
        <p:spPr>
          <a:xfrm>
            <a:off x="2266950" y="10997144"/>
            <a:ext cx="172402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b="1"/>
              <a:t>Chú ý</a:t>
            </a:r>
            <a:r>
              <a:rPr lang="en-US"/>
              <a:t>: </a:t>
            </a:r>
            <a:r>
              <a:rPr lang="en-US">
                <a:highlight>
                  <a:srgbClr val="FFFF00"/>
                </a:highlight>
              </a:rPr>
              <a:t>khi khai triển thì nên chọn hàng (cột) có nhiều số không (ma trận thưa)nhất.</a:t>
            </a:r>
            <a:endParaRPr lang="vi-VN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77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ACD9831-F670-B304-4596-CEE50080D3D8}"/>
              </a:ext>
            </a:extLst>
          </p:cNvPr>
          <p:cNvSpPr txBox="1"/>
          <p:nvPr/>
        </p:nvSpPr>
        <p:spPr>
          <a:xfrm>
            <a:off x="2132806" y="126454"/>
            <a:ext cx="170497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3.5. Tính định thức bằng biến đổi sơ cấp</a:t>
            </a:r>
            <a:r>
              <a:rPr lang="en-US"/>
              <a:t>: vận dụng các tính chất của mục </a:t>
            </a:r>
            <a:r>
              <a:rPr lang="en-US" b="1"/>
              <a:t>3.3 </a:t>
            </a:r>
            <a:r>
              <a:rPr lang="en-US"/>
              <a:t>để</a:t>
            </a:r>
          </a:p>
          <a:p>
            <a:r>
              <a:rPr lang="en-US"/>
              <a:t> đưa ma trận của định thức về dạng ma trận </a:t>
            </a:r>
            <a:r>
              <a:rPr lang="en-US" b="1">
                <a:highlight>
                  <a:srgbClr val="FFFF00"/>
                </a:highlight>
              </a:rPr>
              <a:t>thưa</a:t>
            </a:r>
            <a:r>
              <a:rPr lang="en-US"/>
              <a:t> hoặc </a:t>
            </a:r>
            <a:r>
              <a:rPr lang="en-US" b="1">
                <a:highlight>
                  <a:srgbClr val="FFFF00"/>
                </a:highlight>
              </a:rPr>
              <a:t>chéo</a:t>
            </a:r>
            <a:r>
              <a:rPr lang="en-US"/>
              <a:t> </a:t>
            </a:r>
          </a:p>
          <a:p>
            <a:r>
              <a:rPr lang="en-US"/>
              <a:t> Cách này thường dùng cho định thức của ma trận cấp 4 trở lên.</a:t>
            </a: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CA2FE795-8E1D-4D80-73CD-109319470FD5}"/>
                  </a:ext>
                </a:extLst>
              </p:cNvPr>
              <p:cNvSpPr txBox="1"/>
              <p:nvPr/>
            </p:nvSpPr>
            <p:spPr>
              <a:xfrm>
                <a:off x="2324100" y="2055444"/>
                <a:ext cx="18497550" cy="230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VD: 1*)Tính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1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A2FE795-8E1D-4D80-73CD-10931947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055444"/>
                <a:ext cx="18497550" cy="2303644"/>
              </a:xfrm>
              <a:prstGeom prst="rect">
                <a:avLst/>
              </a:prstGeom>
              <a:blipFill>
                <a:blip r:embed="rId2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52DA93A4-3051-98D2-50D9-CD4BAB9097AE}"/>
                  </a:ext>
                </a:extLst>
              </p:cNvPr>
              <p:cNvSpPr txBox="1"/>
              <p:nvPr/>
            </p:nvSpPr>
            <p:spPr>
              <a:xfrm>
                <a:off x="4875213" y="4340550"/>
                <a:ext cx="15582900" cy="230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=−70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2DA93A4-3051-98D2-50D9-CD4BAB909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13" y="4340550"/>
                <a:ext cx="15582900" cy="2303644"/>
              </a:xfrm>
              <a:prstGeom prst="rect">
                <a:avLst/>
              </a:prstGeom>
              <a:blipFill>
                <a:blip r:embed="rId3"/>
                <a:stretch>
                  <a:fillRect l="-13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8876EA18-9472-5B3F-DEEF-3619263D364C}"/>
                  </a:ext>
                </a:extLst>
              </p:cNvPr>
              <p:cNvSpPr txBox="1"/>
              <p:nvPr/>
            </p:nvSpPr>
            <p:spPr>
              <a:xfrm>
                <a:off x="3143250" y="6689627"/>
                <a:ext cx="17506950" cy="167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2*) Tính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876EA18-9472-5B3F-DEEF-3619263D3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6689627"/>
                <a:ext cx="17506950" cy="1679691"/>
              </a:xfrm>
              <a:prstGeom prst="rect">
                <a:avLst/>
              </a:prstGeom>
              <a:blipFill>
                <a:blip r:embed="rId4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FA3B0CFB-1F21-7F76-4BEF-A38103F0EF76}"/>
                  </a:ext>
                </a:extLst>
              </p:cNvPr>
              <p:cNvSpPr txBox="1"/>
              <p:nvPr/>
            </p:nvSpPr>
            <p:spPr>
              <a:xfrm>
                <a:off x="3409950" y="8378587"/>
                <a:ext cx="16078200" cy="1705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A3B0CFB-1F21-7F76-4BEF-A38103F0E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8378587"/>
                <a:ext cx="16078200" cy="1705467"/>
              </a:xfrm>
              <a:prstGeom prst="rect">
                <a:avLst/>
              </a:prstGeom>
              <a:blipFill>
                <a:blip r:embed="rId5"/>
                <a:stretch>
                  <a:fillRect l="-1289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91B0BF17-7901-6679-8F62-7B341A602F2B}"/>
                  </a:ext>
                </a:extLst>
              </p:cNvPr>
              <p:cNvSpPr txBox="1"/>
              <p:nvPr/>
            </p:nvSpPr>
            <p:spPr>
              <a:xfrm>
                <a:off x="3143250" y="10084311"/>
                <a:ext cx="18002250" cy="167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3*)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1B0BF17-7901-6679-8F62-7B341A602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10084311"/>
                <a:ext cx="18002250" cy="1679434"/>
              </a:xfrm>
              <a:prstGeom prst="rect">
                <a:avLst/>
              </a:prstGeom>
              <a:blipFill>
                <a:blip r:embed="rId6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CC08CF7D-070F-6D60-4CAE-5F42235D32D7}"/>
                  </a:ext>
                </a:extLst>
              </p:cNvPr>
              <p:cNvSpPr txBox="1"/>
              <p:nvPr/>
            </p:nvSpPr>
            <p:spPr>
              <a:xfrm>
                <a:off x="2362200" y="98712"/>
                <a:ext cx="10668000" cy="230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4*) Giải pương trình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C08CF7D-070F-6D60-4CAE-5F42235D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8712"/>
                <a:ext cx="10668000" cy="2303644"/>
              </a:xfrm>
              <a:prstGeom prst="rect">
                <a:avLst/>
              </a:prstGeom>
              <a:blipFill>
                <a:blip r:embed="rId2"/>
                <a:stretch>
                  <a:fillRect l="-19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9C63EC60-EB33-82ED-6AA8-95236C629598}"/>
                  </a:ext>
                </a:extLst>
              </p:cNvPr>
              <p:cNvSpPr txBox="1"/>
              <p:nvPr/>
            </p:nvSpPr>
            <p:spPr>
              <a:xfrm>
                <a:off x="2895600" y="2495209"/>
                <a:ext cx="16554450" cy="230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1,3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C63EC60-EB33-82ED-6AA8-95236C629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495209"/>
                <a:ext cx="16554450" cy="2303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2745DB75-18C7-5CE6-2F68-AAA67DC1A982}"/>
                  </a:ext>
                </a:extLst>
              </p:cNvPr>
              <p:cNvSpPr txBox="1"/>
              <p:nvPr/>
            </p:nvSpPr>
            <p:spPr>
              <a:xfrm>
                <a:off x="2724151" y="4798853"/>
                <a:ext cx="18591212" cy="175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745DB75-18C7-5CE6-2F68-AAA67DC1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51" y="4798853"/>
                <a:ext cx="18591212" cy="1756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4F882510-368C-97FA-2CE5-ACA4847A0E8E}"/>
                  </a:ext>
                </a:extLst>
              </p:cNvPr>
              <p:cNvSpPr txBox="1"/>
              <p:nvPr/>
            </p:nvSpPr>
            <p:spPr>
              <a:xfrm>
                <a:off x="2533651" y="6488290"/>
                <a:ext cx="17735549" cy="117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=±1,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F882510-368C-97FA-2CE5-ACA4847A0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1" y="6488290"/>
                <a:ext cx="17735549" cy="1179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2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9F3F18F1-2892-7427-F24E-F8C085CE2F17}"/>
                  </a:ext>
                </a:extLst>
              </p:cNvPr>
              <p:cNvSpPr txBox="1"/>
              <p:nvPr/>
            </p:nvSpPr>
            <p:spPr>
              <a:xfrm>
                <a:off x="2379663" y="161912"/>
                <a:ext cx="15887699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6*)Cho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F3F18F1-2892-7427-F24E-F8C085CE2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63" y="161912"/>
                <a:ext cx="15887699" cy="1727268"/>
              </a:xfrm>
              <a:prstGeom prst="rect">
                <a:avLst/>
              </a:prstGeom>
              <a:blipFill>
                <a:blip r:embed="rId2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B3D1A8DA-C9EE-8062-619F-CED8932E92B9}"/>
                  </a:ext>
                </a:extLst>
              </p:cNvPr>
              <p:cNvSpPr txBox="1"/>
              <p:nvPr/>
            </p:nvSpPr>
            <p:spPr>
              <a:xfrm>
                <a:off x="2209800" y="1889180"/>
                <a:ext cx="15392400" cy="169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Và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3D1A8DA-C9EE-8062-619F-CED8932E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89180"/>
                <a:ext cx="15392400" cy="1691617"/>
              </a:xfrm>
              <a:prstGeom prst="rect">
                <a:avLst/>
              </a:prstGeom>
              <a:blipFill>
                <a:blip r:embed="rId3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D7D885E9-2DEC-3DD2-906F-944DBF76A701}"/>
                  </a:ext>
                </a:extLst>
              </p:cNvPr>
              <p:cNvSpPr txBox="1"/>
              <p:nvPr/>
            </p:nvSpPr>
            <p:spPr>
              <a:xfrm>
                <a:off x="2379663" y="3580797"/>
                <a:ext cx="1794510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9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−3</m:t>
                              </m:r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func>
                            <m:funcPr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det</m:t>
                              </m:r>
                            </m:fNam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</m:func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𝐴</m:t>
                                  </m:r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−3</m:t>
                                  </m:r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𝑑𝑒𝑡𝐵</m:t>
                              </m:r>
                            </m:e>
                          </m:func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𝑑𝑒𝑡𝐴</m:t>
                          </m:r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𝑑𝑒𝑡𝐵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7D885E9-2DEC-3DD2-906F-944DBF76A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63" y="3580797"/>
                <a:ext cx="17945100" cy="6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39B3BC39-BA9B-1428-64F3-F8E9BC2F9487}"/>
                  </a:ext>
                </a:extLst>
              </p:cNvPr>
              <p:cNvSpPr txBox="1"/>
              <p:nvPr/>
            </p:nvSpPr>
            <p:spPr>
              <a:xfrm>
                <a:off x="2442368" y="4273294"/>
                <a:ext cx="16430625" cy="169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.101.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−1422</m:t>
                        </m: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9B3BC39-BA9B-1428-64F3-F8E9BC2F9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368" y="4273294"/>
                <a:ext cx="16430625" cy="1691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9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3ECF15A-41EE-B69F-BB52-EE8D18DD5BC0}"/>
              </a:ext>
            </a:extLst>
          </p:cNvPr>
          <p:cNvSpPr txBox="1"/>
          <p:nvPr/>
        </p:nvSpPr>
        <p:spPr>
          <a:xfrm>
            <a:off x="2076450" y="400050"/>
            <a:ext cx="72580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Ma trận nghịch đảo</a:t>
            </a:r>
            <a:endParaRPr kumimoji="0" lang="vi-VN" sz="3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C53472D-96B8-4657-1647-72E6375E03D2}"/>
              </a:ext>
            </a:extLst>
          </p:cNvPr>
          <p:cNvSpPr txBox="1"/>
          <p:nvPr/>
        </p:nvSpPr>
        <p:spPr>
          <a:xfrm>
            <a:off x="2322513" y="1117253"/>
            <a:ext cx="8629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4.1. Định nghĩa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vi-VN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43C5DC24-5768-1F37-04C2-40EEDE8E7599}"/>
                  </a:ext>
                </a:extLst>
              </p:cNvPr>
              <p:cNvSpPr txBox="1"/>
              <p:nvPr/>
            </p:nvSpPr>
            <p:spPr>
              <a:xfrm>
                <a:off x="2343150" y="1834456"/>
                <a:ext cx="17830800" cy="134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Định nghĩa 1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Ma trận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𝕂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được gọi là suy biến, nếu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𝑑𝑒𝑡𝐴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Còn khi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𝑑𝑒𝑡𝐴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≠0</m:t>
                    </m:r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thì A là không suy biến.</a:t>
                </a:r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3C5DC24-5768-1F37-04C2-40EEDE8E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50" y="1834456"/>
                <a:ext cx="17830800" cy="1340945"/>
              </a:xfrm>
              <a:prstGeom prst="rect">
                <a:avLst/>
              </a:prstGeom>
              <a:blipFill>
                <a:blip r:embed="rId2"/>
                <a:stretch>
                  <a:fillRect l="-547" t="-6818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BA89FFDF-FD37-BE13-A3BD-D68BC3672BB6}"/>
                  </a:ext>
                </a:extLst>
              </p:cNvPr>
              <p:cNvSpPr txBox="1"/>
              <p:nvPr/>
            </p:nvSpPr>
            <p:spPr>
              <a:xfrm>
                <a:off x="2322513" y="6127235"/>
                <a:ext cx="17259300" cy="1944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Định nghĩa 3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:Cho ma trận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𝕂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nếu tồn tại ma trận 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𝕂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sao cho 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thì ta nói </a:t>
                </a:r>
                <a:r>
                  <a:rPr kumimoji="0" lang="en-US" sz="39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 ma trận nghịch đảo của ma trận </a:t>
                </a:r>
                <a:r>
                  <a:rPr kumimoji="0" lang="en-US" sz="39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A,</a:t>
                </a: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à được kí hiệu 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Khi đó ma trận A được gọi là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rPr>
                  <a:t>khả nghịch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A89FFDF-FD37-BE13-A3BD-D68BC367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13" y="6127235"/>
                <a:ext cx="17259300" cy="1944187"/>
              </a:xfrm>
              <a:prstGeom prst="rect">
                <a:avLst/>
              </a:prstGeom>
              <a:blipFill>
                <a:blip r:embed="rId3"/>
                <a:stretch>
                  <a:fillRect l="-565" t="-4702" b="-12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9AFE1974-2F6E-3540-FEF1-B5D0299064C5}"/>
                  </a:ext>
                </a:extLst>
              </p:cNvPr>
              <p:cNvSpPr txBox="1"/>
              <p:nvPr/>
            </p:nvSpPr>
            <p:spPr>
              <a:xfrm>
                <a:off x="2322513" y="8077743"/>
                <a:ext cx="144589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Vậy khi ma trận </a:t>
                </a:r>
                <a:r>
                  <a:rPr kumimoji="0" lang="en-US" sz="39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là khả nghịch thì  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AFE1974-2F6E-3540-FEF1-B5D029906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13" y="8077743"/>
                <a:ext cx="14458950" cy="692497"/>
              </a:xfrm>
              <a:prstGeom prst="rect">
                <a:avLst/>
              </a:prstGeom>
              <a:blipFill>
                <a:blip r:embed="rId4"/>
                <a:stretch>
                  <a:fillRect l="-1433" t="-13158" b="-36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BB7CC730-2523-4382-2ECD-1FF5C83ACA27}"/>
                  </a:ext>
                </a:extLst>
              </p:cNvPr>
              <p:cNvSpPr txBox="1"/>
              <p:nvPr/>
            </p:nvSpPr>
            <p:spPr>
              <a:xfrm>
                <a:off x="2476500" y="3175401"/>
                <a:ext cx="16992600" cy="295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Định nghĩa 2: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 ma trận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𝕂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là phần bù đại số của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 gọi ma trận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⋯</m:t>
                                  </m:r>
                                </m:e>
                              </m:mr>
                            </m:m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⋯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9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kumimoji="0" lang="en-US" sz="39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là ma trận phụ hợp của ma trận </a:t>
                </a:r>
                <a:r>
                  <a:rPr kumimoji="0" lang="en-US" sz="39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vi-VN" sz="3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B7CC730-2523-4382-2ECD-1FF5C83AC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3175401"/>
                <a:ext cx="16992600" cy="2951834"/>
              </a:xfrm>
              <a:prstGeom prst="rect">
                <a:avLst/>
              </a:prstGeom>
              <a:blipFill>
                <a:blip r:embed="rId5"/>
                <a:stretch>
                  <a:fillRect l="-1220" t="-30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04902B2-B872-D234-9B84-9FCA23A75C49}"/>
              </a:ext>
            </a:extLst>
          </p:cNvPr>
          <p:cNvSpPr txBox="1"/>
          <p:nvPr/>
        </p:nvSpPr>
        <p:spPr>
          <a:xfrm>
            <a:off x="2238375" y="8732820"/>
            <a:ext cx="13716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4.2. Phương pháp tìm ma trận nghịch đảo</a:t>
            </a:r>
            <a:endParaRPr kumimoji="0" lang="vi-VN" sz="3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932FC941-B604-FDD4-D183-083F8C24DF46}"/>
                  </a:ext>
                </a:extLst>
              </p:cNvPr>
              <p:cNvSpPr txBox="1"/>
              <p:nvPr/>
            </p:nvSpPr>
            <p:spPr>
              <a:xfrm>
                <a:off x="2533650" y="9425317"/>
                <a:ext cx="14458950" cy="101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*) Dùng ma trận phụ hợp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32FC941-B604-FDD4-D183-083F8C24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9425317"/>
                <a:ext cx="14458950" cy="1018036"/>
              </a:xfrm>
              <a:prstGeom prst="rect">
                <a:avLst/>
              </a:prstGeom>
              <a:blipFill>
                <a:blip r:embed="rId6"/>
                <a:stretch>
                  <a:fillRect l="-1433" b="-53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0E41415A-5840-07FC-5ED2-F93E0DED9355}"/>
                  </a:ext>
                </a:extLst>
              </p:cNvPr>
              <p:cNvSpPr txBox="1"/>
              <p:nvPr/>
            </p:nvSpPr>
            <p:spPr>
              <a:xfrm>
                <a:off x="2409825" y="10443353"/>
                <a:ext cx="135445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VD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1*)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ì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</m:t>
                    </m:r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Ta có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𝑑𝑒𝑡𝐴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E41415A-5840-07FC-5ED2-F93E0DED9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825" y="10443353"/>
                <a:ext cx="13544550" cy="1727268"/>
              </a:xfrm>
              <a:prstGeom prst="rect">
                <a:avLst/>
              </a:prstGeom>
              <a:blipFill>
                <a:blip r:embed="rId7"/>
                <a:stretch>
                  <a:fillRect l="-15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  <p:bldP spid="3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i Nam [PPT] Templat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0297"/>
            <a:ext cx="21315364" cy="10109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4727" y="12547555"/>
            <a:ext cx="7240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TÊN NGƯỜI TRÌNH BÀY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10567" y="12547555"/>
            <a:ext cx="35446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Slide: </a:t>
            </a:r>
            <a:r>
              <a:rPr kumimoji="0" lang="en-US" sz="22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số</a:t>
            </a: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</a:t>
            </a:r>
          </a:p>
        </p:txBody>
      </p:sp>
      <p:pic>
        <p:nvPicPr>
          <p:cNvPr id="3" name="Picture 2" descr="Dai Nam [PPT] Template 05.png">
            <a:extLst>
              <a:ext uri="{FF2B5EF4-FFF2-40B4-BE49-F238E27FC236}">
                <a16:creationId xmlns:a16="http://schemas.microsoft.com/office/drawing/2014/main" xmlns="" id="{0D520A74-DFD6-F776-D72D-211B3272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66589"/>
            <a:ext cx="21315363" cy="1010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6EDFB8-4188-7060-302A-255E12935175}"/>
              </a:ext>
            </a:extLst>
          </p:cNvPr>
          <p:cNvSpPr txBox="1"/>
          <p:nvPr/>
        </p:nvSpPr>
        <p:spPr>
          <a:xfrm>
            <a:off x="16462967" y="12699955"/>
            <a:ext cx="35446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Slide: </a:t>
            </a:r>
            <a:r>
              <a:rPr kumimoji="0" lang="en-US" sz="22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số</a:t>
            </a: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C2686FCC-E892-75A1-C393-D7BFA2F6093F}"/>
                  </a:ext>
                </a:extLst>
              </p:cNvPr>
              <p:cNvSpPr txBox="1"/>
              <p:nvPr/>
            </p:nvSpPr>
            <p:spPr>
              <a:xfrm>
                <a:off x="2333226" y="144142"/>
                <a:ext cx="15173723" cy="168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=−4;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=−8;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=−7;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2+1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=3;</m:t>
                    </m:r>
                  </m:oMath>
                </a14:m>
                <a:endParaRPr kumimoji="0" lang="en-US" sz="3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22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=6;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=5;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=−2;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=−5;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=−4</m:t>
                    </m:r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2686FCC-E892-75A1-C393-D7BFA2F60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26" y="144142"/>
                <a:ext cx="15173723" cy="1689373"/>
              </a:xfrm>
              <a:prstGeom prst="rect">
                <a:avLst/>
              </a:prstGeom>
              <a:blipFill>
                <a:blip r:embed="rId3"/>
                <a:stretch>
                  <a:fillRect l="-1366" b="-144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79666B75-C7A2-BEB2-EB8D-1250C6E53321}"/>
                  </a:ext>
                </a:extLst>
              </p:cNvPr>
              <p:cNvSpPr txBox="1"/>
              <p:nvPr/>
            </p:nvSpPr>
            <p:spPr>
              <a:xfrm>
                <a:off x="2534821" y="1949586"/>
                <a:ext cx="8582423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Vậy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−8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666B75-C7A2-BEB2-EB8D-1250C6E5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21" y="1949586"/>
                <a:ext cx="8582423" cy="1727268"/>
              </a:xfrm>
              <a:prstGeom prst="rect">
                <a:avLst/>
              </a:prstGeom>
              <a:blipFill>
                <a:blip r:embed="rId4"/>
                <a:stretch>
                  <a:fillRect l="-24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C92830E2-B071-351E-A8C0-023F30257356}"/>
                  </a:ext>
                </a:extLst>
              </p:cNvPr>
              <p:cNvSpPr txBox="1"/>
              <p:nvPr/>
            </p:nvSpPr>
            <p:spPr>
              <a:xfrm>
                <a:off x="2534821" y="3676854"/>
                <a:ext cx="1424940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2*)Cho ma trận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Tính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+17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                        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92830E2-B071-351E-A8C0-023F30257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21" y="3676854"/>
                <a:ext cx="14249400" cy="1727268"/>
              </a:xfrm>
              <a:prstGeom prst="rect">
                <a:avLst/>
              </a:prstGeom>
              <a:blipFill>
                <a:blip r:embed="rId5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F4C2264D-5652-15AD-7D97-F3294B5ACEA1}"/>
                  </a:ext>
                </a:extLst>
              </p:cNvPr>
              <p:cNvSpPr txBox="1"/>
              <p:nvPr/>
            </p:nvSpPr>
            <p:spPr>
              <a:xfrm>
                <a:off x="2534821" y="5404122"/>
                <a:ext cx="1539240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Giải:</a:t>
                </a:r>
                <a:r>
                  <a:rPr lang="en-US"/>
                  <a:t>a)  Xét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4C2264D-5652-15AD-7D97-F3294B5A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21" y="5404122"/>
                <a:ext cx="15392400" cy="692497"/>
              </a:xfrm>
              <a:prstGeom prst="rect">
                <a:avLst/>
              </a:prstGeom>
              <a:blipFill>
                <a:blip r:embed="rId6"/>
                <a:stretch>
                  <a:fillRect l="-1347" t="-14159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id="{18FEC5D2-86DD-62EB-3BC0-CC319FB9FE58}"/>
                  </a:ext>
                </a:extLst>
              </p:cNvPr>
              <p:cNvSpPr txBox="1"/>
              <p:nvPr/>
            </p:nvSpPr>
            <p:spPr>
              <a:xfrm>
                <a:off x="2447526" y="6096619"/>
                <a:ext cx="184975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8FEC5D2-86DD-62EB-3BC0-CC319FB9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26" y="6096619"/>
                <a:ext cx="18497550" cy="1727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018F3A20-A819-A97D-CC4A-51B3E2B1185A}"/>
                  </a:ext>
                </a:extLst>
              </p:cNvPr>
              <p:cNvSpPr txBox="1"/>
              <p:nvPr/>
            </p:nvSpPr>
            <p:spPr>
              <a:xfrm>
                <a:off x="2497119" y="7823887"/>
                <a:ext cx="17240250" cy="173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Và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18F3A20-A819-A97D-CC4A-51B3E2B1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19" y="7823887"/>
                <a:ext cx="17240250" cy="1731180"/>
              </a:xfrm>
              <a:prstGeom prst="rect">
                <a:avLst/>
              </a:prstGeom>
              <a:blipFill>
                <a:blip r:embed="rId8"/>
                <a:stretch>
                  <a:fillRect l="-12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id="{D1780390-291D-1A84-706A-359BA8635030}"/>
                  </a:ext>
                </a:extLst>
              </p:cNvPr>
              <p:cNvSpPr txBox="1"/>
              <p:nvPr/>
            </p:nvSpPr>
            <p:spPr>
              <a:xfrm>
                <a:off x="2466181" y="9564283"/>
                <a:ext cx="11040269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detA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=8;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−2;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780390-291D-1A84-706A-359BA863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81" y="9564283"/>
                <a:ext cx="11040269" cy="692497"/>
              </a:xfrm>
              <a:prstGeom prst="rect">
                <a:avLst/>
              </a:prstGeom>
              <a:blipFill>
                <a:blip r:embed="rId9"/>
                <a:stretch>
                  <a:fillRect l="-1877" t="-14035" b="-350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83DDD25B-1F5C-D2AC-B919-2D8D049CB6AF}"/>
                  </a:ext>
                </a:extLst>
              </p:cNvPr>
              <p:cNvSpPr txBox="1"/>
              <p:nvPr/>
            </p:nvSpPr>
            <p:spPr>
              <a:xfrm>
                <a:off x="2466180" y="10265996"/>
                <a:ext cx="18497550" cy="167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21</m:t>
                          </m:r>
                        </m:sub>
                      </m:sSub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=0;</m:t>
                      </m:r>
                      <m:sSub>
                        <m:sSubPr>
                          <m:ctrlPr>
                            <a:rPr kumimoji="0" lang="en-US" sz="3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r>
                        <a:rPr kumimoji="0" lang="en-US" sz="3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5;</m:t>
                      </m:r>
                      <m:sSub>
                        <m:sSubPr>
                          <m:ctrlPr>
                            <a:rPr kumimoji="0" lang="en-US" sz="3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</m:t>
                          </m:r>
                        </m:sub>
                      </m:sSub>
                      <m:r>
                        <a:rPr kumimoji="0" lang="en-US" sz="3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0;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=−1;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83DDD25B-1F5C-D2AC-B919-2D8D049CB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80" y="10265996"/>
                <a:ext cx="18497550" cy="16794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0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3" grpId="0"/>
      <p:bldP spid="14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1E7C00C6-C5AA-D98B-16DA-4EA57CF70525}"/>
                  </a:ext>
                </a:extLst>
              </p:cNvPr>
              <p:cNvSpPr txBox="1"/>
              <p:nvPr/>
            </p:nvSpPr>
            <p:spPr>
              <a:xfrm>
                <a:off x="2142986" y="2044544"/>
                <a:ext cx="15657929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VD: 1*) Cho ma trận 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ì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</m:t>
                    </m:r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Có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𝑑𝑒𝑡𝐴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E7C00C6-C5AA-D98B-16DA-4EA57CF70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986" y="2044544"/>
                <a:ext cx="15657929" cy="1727268"/>
              </a:xfrm>
              <a:prstGeom prst="rect">
                <a:avLst/>
              </a:prstGeom>
              <a:blipFill>
                <a:blip r:embed="rId2"/>
                <a:stretch>
                  <a:fillRect l="-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3F1642A0-6C3B-51A5-C898-C93E2F97CB82}"/>
                  </a:ext>
                </a:extLst>
              </p:cNvPr>
              <p:cNvSpPr txBox="1"/>
              <p:nvPr/>
            </p:nvSpPr>
            <p:spPr>
              <a:xfrm>
                <a:off x="2142986" y="3763192"/>
                <a:ext cx="17693684" cy="167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sSub>
                          <m:sSub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sSub>
                          <m:sSub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F1642A0-6C3B-51A5-C898-C93E2F97C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986" y="3763192"/>
                <a:ext cx="17693684" cy="1679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8A5DF807-8823-3A00-1DD1-21F043ACFBE6}"/>
                  </a:ext>
                </a:extLst>
              </p:cNvPr>
              <p:cNvSpPr txBox="1"/>
              <p:nvPr/>
            </p:nvSpPr>
            <p:spPr>
              <a:xfrm>
                <a:off x="2253423" y="5442626"/>
                <a:ext cx="17472809" cy="208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A5DF807-8823-3A00-1DD1-21F043AC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23" y="5442626"/>
                <a:ext cx="17472809" cy="2081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CE7602F6-58BC-EA01-B43E-E43E1211DBAB}"/>
                  </a:ext>
                </a:extLst>
              </p:cNvPr>
              <p:cNvSpPr txBox="1"/>
              <p:nvPr/>
            </p:nvSpPr>
            <p:spPr>
              <a:xfrm>
                <a:off x="2277929" y="151718"/>
                <a:ext cx="18164574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**) Tìm ma trận nghịch đảo bằng biến đổi(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rPr>
                  <a:t>phương pháp</a:t>
                </a:r>
                <a:r>
                  <a:rPr kumimoji="0" lang="en-US" sz="39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rPr>
                  <a:t> Gauss-Jordan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): Giả sử ma trận A</a:t>
                </a: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khả nghịch, ta dùng phép biến đổi sơ cấp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rPr>
                  <a:t>theo hàng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 trận mở rộng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trở</a:t>
                </a:r>
                <a:r>
                  <a:rPr kumimoji="0" lang="en-US" sz="39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thành</a:t>
                </a: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ma trận mở rộng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  <m:e>
                        <m:sSup>
                          <m:sSup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Qua đó tìm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7602F6-58BC-EA01-B43E-E43E1211D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29" y="151718"/>
                <a:ext cx="18164574" cy="1892826"/>
              </a:xfrm>
              <a:prstGeom prst="rect">
                <a:avLst/>
              </a:prstGeom>
              <a:blipFill>
                <a:blip r:embed="rId5"/>
                <a:stretch>
                  <a:fillRect l="-1141" t="-5161" r="-403" b="-129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E8A4ADD9-AA42-AEDE-A23A-1294C56CFF08}"/>
                  </a:ext>
                </a:extLst>
              </p:cNvPr>
              <p:cNvSpPr txBox="1"/>
              <p:nvPr/>
            </p:nvSpPr>
            <p:spPr>
              <a:xfrm>
                <a:off x="2253423" y="7523773"/>
                <a:ext cx="17170189" cy="243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8A4ADD9-AA42-AEDE-A23A-1294C56CF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23" y="7523773"/>
                <a:ext cx="17170189" cy="2438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4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id="{B2EA8D99-69B9-CB00-3C46-EE61CAC6ECFA}"/>
                  </a:ext>
                </a:extLst>
              </p:cNvPr>
              <p:cNvSpPr txBox="1"/>
              <p:nvPr/>
            </p:nvSpPr>
            <p:spPr>
              <a:xfrm>
                <a:off x="2095500" y="167476"/>
                <a:ext cx="1600200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2*) Cho ma trận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. Tìm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 để ma trận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 khả nghịch ?</a:t>
                </a:r>
                <a:endParaRPr lang="vi-VN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2EA8D99-69B9-CB00-3C46-EE61CAC6E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67476"/>
                <a:ext cx="16002000" cy="1727268"/>
              </a:xfrm>
              <a:prstGeom prst="rect">
                <a:avLst/>
              </a:prstGeom>
              <a:blipFill>
                <a:blip r:embed="rId2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9851689D-2DD4-EECE-9B50-7F19ED003FAF}"/>
                  </a:ext>
                </a:extLst>
              </p:cNvPr>
              <p:cNvSpPr txBox="1"/>
              <p:nvPr/>
            </p:nvSpPr>
            <p:spPr>
              <a:xfrm>
                <a:off x="2072587" y="1922713"/>
                <a:ext cx="1717018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Giải: ta có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𝑑𝑒𝑡𝐴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851689D-2DD4-EECE-9B50-7F19ED003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87" y="1922713"/>
                <a:ext cx="17170188" cy="692497"/>
              </a:xfrm>
              <a:prstGeom prst="rect">
                <a:avLst/>
              </a:prstGeom>
              <a:blipFill>
                <a:blip r:embed="rId3"/>
                <a:stretch>
                  <a:fillRect l="-1207" t="-13158" b="-36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559D58D3-9A9A-CDFA-8C9E-91B65F69568F}"/>
                  </a:ext>
                </a:extLst>
              </p:cNvPr>
              <p:cNvSpPr txBox="1"/>
              <p:nvPr/>
            </p:nvSpPr>
            <p:spPr>
              <a:xfrm>
                <a:off x="2072587" y="2615210"/>
                <a:ext cx="18268950" cy="2279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Để có yêu cầu bài toán cần có: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𝑑𝑒𝑡𝐴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𝑑𝑒𝑡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</a:endParaRP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0⇔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(8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−20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32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+40(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−3)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≠3</m:t>
                            </m:r>
                          </m:e>
                        </m:eqAr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59D58D3-9A9A-CDFA-8C9E-91B65F695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87" y="2615210"/>
                <a:ext cx="18268950" cy="2279598"/>
              </a:xfrm>
              <a:prstGeom prst="rect">
                <a:avLst/>
              </a:prstGeom>
              <a:blipFill>
                <a:blip r:embed="rId4"/>
                <a:stretch>
                  <a:fillRect l="-1134" t="-40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0ABDD04F-4A2B-1B48-1D74-0815F094DB42}"/>
                  </a:ext>
                </a:extLst>
              </p:cNvPr>
              <p:cNvSpPr txBox="1"/>
              <p:nvPr/>
            </p:nvSpPr>
            <p:spPr>
              <a:xfrm>
                <a:off x="2095500" y="4952696"/>
                <a:ext cx="16002000" cy="230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3*) Cho ma trận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. Tìm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 để ma trận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/>
                  <a:t> khả nghịch ?</a:t>
                </a:r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ABDD04F-4A2B-1B48-1D74-0815F094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952696"/>
                <a:ext cx="16002000" cy="2303387"/>
              </a:xfrm>
              <a:prstGeom prst="rect">
                <a:avLst/>
              </a:prstGeom>
              <a:blipFill>
                <a:blip r:embed="rId5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349C2A10-DAD2-FC8C-18F2-F90648E4FABE}"/>
                  </a:ext>
                </a:extLst>
              </p:cNvPr>
              <p:cNvSpPr txBox="1"/>
              <p:nvPr/>
            </p:nvSpPr>
            <p:spPr>
              <a:xfrm>
                <a:off x="2072587" y="7256083"/>
                <a:ext cx="18973800" cy="230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=2, 3, 4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+1)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49C2A10-DAD2-FC8C-18F2-F90648E4F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87" y="7256083"/>
                <a:ext cx="18973800" cy="2303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84FB155E-0BE3-747E-FD41-B57A039E6540}"/>
                  </a:ext>
                </a:extLst>
              </p:cNvPr>
              <p:cNvSpPr txBox="1"/>
              <p:nvPr/>
            </p:nvSpPr>
            <p:spPr>
              <a:xfrm>
                <a:off x="2343150" y="9625466"/>
                <a:ext cx="138874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Để thỏa mãn yêu cầu bài toán cần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±2, −1</m:t>
                        </m: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4FB155E-0BE3-747E-FD41-B57A039E6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50" y="9625466"/>
                <a:ext cx="13887450" cy="692497"/>
              </a:xfrm>
              <a:prstGeom prst="rect">
                <a:avLst/>
              </a:prstGeom>
              <a:blipFill>
                <a:blip r:embed="rId7"/>
                <a:stretch>
                  <a:fillRect l="-1492" t="-13158" b="-35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9C2508C8-6F10-01E8-DB73-4571365D9C9C}"/>
                  </a:ext>
                </a:extLst>
              </p:cNvPr>
              <p:cNvSpPr txBox="1"/>
              <p:nvPr/>
            </p:nvSpPr>
            <p:spPr>
              <a:xfrm>
                <a:off x="2151063" y="10275580"/>
                <a:ext cx="168211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4*) Cho ma trận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vuông, cùng cấp thỏa mãn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C2508C8-6F10-01E8-DB73-4571365D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063" y="10275580"/>
                <a:ext cx="16821150" cy="692497"/>
              </a:xfrm>
              <a:prstGeom prst="rect">
                <a:avLst/>
              </a:prstGeom>
              <a:blipFill>
                <a:blip r:embed="rId8"/>
                <a:stretch>
                  <a:fillRect l="-1232" t="-14159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4695A180-FB20-5F54-9142-2DA2386DE3E7}"/>
                  </a:ext>
                </a:extLst>
              </p:cNvPr>
              <p:cNvSpPr txBox="1"/>
              <p:nvPr/>
            </p:nvSpPr>
            <p:spPr>
              <a:xfrm>
                <a:off x="2381250" y="10906640"/>
                <a:ext cx="176974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Giả</a:t>
                </a:r>
                <a:r>
                  <a:rPr lang="en-US"/>
                  <a:t>i: Từ giả thiết thì A, B khả nghịch. Ta có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 </a:t>
                </a:r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695A180-FB20-5F54-9142-2DA2386DE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10906640"/>
                <a:ext cx="17697450" cy="692497"/>
              </a:xfrm>
              <a:prstGeom prst="rect">
                <a:avLst/>
              </a:prstGeom>
              <a:blipFill>
                <a:blip r:embed="rId9"/>
                <a:stretch>
                  <a:fillRect l="-1171" t="-13158" b="-36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AACE2FF2-5A41-2224-8483-5DD8B40A6EDA}"/>
                  </a:ext>
                </a:extLst>
              </p:cNvPr>
              <p:cNvSpPr txBox="1"/>
              <p:nvPr/>
            </p:nvSpPr>
            <p:spPr>
              <a:xfrm>
                <a:off x="2343150" y="11539089"/>
                <a:ext cx="1143000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/>
                  <a:t> (</a:t>
                </a:r>
                <a:r>
                  <a:rPr lang="en-US">
                    <a:highlight>
                      <a:srgbClr val="FFFF00"/>
                    </a:highlight>
                  </a:rPr>
                  <a:t>đpcm</a:t>
                </a:r>
                <a:r>
                  <a:rPr lang="en-US" i="1"/>
                  <a:t>)</a:t>
                </a:r>
                <a:endParaRPr lang="vi-VN" i="1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ACE2FF2-5A41-2224-8483-5DD8B40A6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50" y="11539089"/>
                <a:ext cx="11430000" cy="692497"/>
              </a:xfrm>
              <a:prstGeom prst="rect">
                <a:avLst/>
              </a:prstGeom>
              <a:blipFill>
                <a:blip r:embed="rId10"/>
                <a:stretch>
                  <a:fillRect t="-13274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2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EC8AE343-1EAE-6AA8-6307-69D326AE466E}"/>
                  </a:ext>
                </a:extLst>
              </p:cNvPr>
              <p:cNvSpPr txBox="1"/>
              <p:nvPr/>
            </p:nvSpPr>
            <p:spPr>
              <a:xfrm>
                <a:off x="2400300" y="302492"/>
                <a:ext cx="162115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5*) Giải p</a:t>
                </a:r>
                <a:r>
                  <a:rPr lang="vi-VN">
                    <a:latin typeface="Calibri (Thân)"/>
                  </a:rPr>
                  <a:t>hương trình</a:t>
                </a:r>
                <a:r>
                  <a:rPr lang="en-US">
                    <a:latin typeface="Calibri (Thân)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?</a:t>
                </a:r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C8AE343-1EAE-6AA8-6307-69D326AE4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302492"/>
                <a:ext cx="16211550" cy="1727268"/>
              </a:xfrm>
              <a:prstGeom prst="rect">
                <a:avLst/>
              </a:prstGeom>
              <a:blipFill>
                <a:blip r:embed="rId2"/>
                <a:stretch>
                  <a:fillRect l="-12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18602DD4-BFF6-E6F9-0F23-D08D01DC573D}"/>
                  </a:ext>
                </a:extLst>
              </p:cNvPr>
              <p:cNvSpPr txBox="1"/>
              <p:nvPr/>
            </p:nvSpPr>
            <p:spPr>
              <a:xfrm>
                <a:off x="3067050" y="2029760"/>
                <a:ext cx="1219200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Có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29;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8602DD4-BFF6-E6F9-0F23-D08D01DC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50" y="2029760"/>
                <a:ext cx="12192000" cy="1727268"/>
              </a:xfrm>
              <a:prstGeom prst="rect">
                <a:avLst/>
              </a:prstGeom>
              <a:blipFill>
                <a:blip r:embed="rId3"/>
                <a:stretch>
                  <a:fillRect l="-17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80AC12BA-1050-F72C-729B-57C748F4E7DB}"/>
                  </a:ext>
                </a:extLst>
              </p:cNvPr>
              <p:cNvSpPr txBox="1"/>
              <p:nvPr/>
            </p:nvSpPr>
            <p:spPr>
              <a:xfrm>
                <a:off x="3067050" y="3757028"/>
                <a:ext cx="136969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−29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−29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0AC12BA-1050-F72C-729B-57C748F4E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50" y="3757028"/>
                <a:ext cx="13696950" cy="1727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5DECC8EE-F8A8-37B0-7A1D-0100E95A8041}"/>
                  </a:ext>
                </a:extLst>
              </p:cNvPr>
              <p:cNvSpPr txBox="1"/>
              <p:nvPr/>
            </p:nvSpPr>
            <p:spPr>
              <a:xfrm>
                <a:off x="2362200" y="5484296"/>
                <a:ext cx="17811750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6*) Cho A là ma trận khả nghịch cấp n, và ma trận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không suy biến. Chứng minh </a:t>
                </a:r>
              </a:p>
              <a:p>
                <a:r>
                  <a:rPr lang="en-US"/>
                  <a:t>    a)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 (giao hoán)</a:t>
                </a:r>
              </a:p>
              <a:p>
                <a:r>
                  <a:rPr lang="en-US"/>
                  <a:t>    b)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ECC8EE-F8A8-37B0-7A1D-0100E95A8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84296"/>
                <a:ext cx="17811750" cy="1892826"/>
              </a:xfrm>
              <a:prstGeom prst="rect">
                <a:avLst/>
              </a:prstGeom>
              <a:blipFill>
                <a:blip r:embed="rId5"/>
                <a:stretch>
                  <a:fillRect l="-1164" t="-5484" b="-129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BD27C19D-A9CC-5E02-263D-250107DCC697}"/>
                  </a:ext>
                </a:extLst>
              </p:cNvPr>
              <p:cNvSpPr txBox="1"/>
              <p:nvPr/>
            </p:nvSpPr>
            <p:spPr>
              <a:xfrm>
                <a:off x="2305050" y="7377122"/>
                <a:ext cx="184594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Giải</a:t>
                </a:r>
                <a:r>
                  <a:rPr lang="en-US"/>
                  <a:t>: a)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solidFill>
                          <a:prstClr val="black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vi-VN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BD27C19D-A9CC-5E02-263D-250107DC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7377122"/>
                <a:ext cx="18459450" cy="692497"/>
              </a:xfrm>
              <a:prstGeom prst="rect">
                <a:avLst/>
              </a:prstGeom>
              <a:blipFill>
                <a:blip r:embed="rId6"/>
                <a:stretch>
                  <a:fillRect l="-1123" t="-13158" b="-36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C90D6EA-1C90-75B6-AA78-6D87439186AA}"/>
                  </a:ext>
                </a:extLst>
              </p:cNvPr>
              <p:cNvSpPr txBox="1"/>
              <p:nvPr/>
            </p:nvSpPr>
            <p:spPr>
              <a:xfrm>
                <a:off x="2609056" y="8069619"/>
                <a:ext cx="160972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vi-VN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C90D6EA-1C90-75B6-AA78-6D874391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056" y="8069619"/>
                <a:ext cx="16097250" cy="692497"/>
              </a:xfrm>
              <a:prstGeom prst="rect">
                <a:avLst/>
              </a:prstGeom>
              <a:blipFill>
                <a:blip r:embed="rId7"/>
                <a:stretch>
                  <a:fillRect t="-13274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50CF38D0-88ED-BF2B-C0D3-A2C8155885B0}"/>
                  </a:ext>
                </a:extLst>
              </p:cNvPr>
              <p:cNvSpPr txBox="1"/>
              <p:nvPr/>
            </p:nvSpPr>
            <p:spPr>
              <a:xfrm>
                <a:off x="2609056" y="9454613"/>
                <a:ext cx="171069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b)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  (đpcm)</a:t>
                </a:r>
                <a:endParaRPr lang="vi-VN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0CF38D0-88ED-BF2B-C0D3-A2C81558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056" y="9454613"/>
                <a:ext cx="17106900" cy="1292662"/>
              </a:xfrm>
              <a:prstGeom prst="rect">
                <a:avLst/>
              </a:prstGeom>
              <a:blipFill>
                <a:blip r:embed="rId8"/>
                <a:stretch>
                  <a:fillRect l="-1212" t="-7075" b="-188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90115F8E-03C1-19D4-1EE7-B83BCE75B3C3}"/>
                  </a:ext>
                </a:extLst>
              </p:cNvPr>
              <p:cNvSpPr txBox="1"/>
              <p:nvPr/>
            </p:nvSpPr>
            <p:spPr>
              <a:xfrm>
                <a:off x="2494359" y="8758141"/>
                <a:ext cx="1493520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Từ </a:t>
                </a:r>
                <a14:m>
                  <m:oMath xmlns:m="http://schemas.openxmlformats.org/officeDocument/2006/math"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(1)</m:t>
                    </m:r>
                  </m:oMath>
                </a14:m>
                <a:r>
                  <a:rPr lang="en-US"/>
                  <a:t> và</a:t>
                </a:r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ta có điều phải chứng minh. </a:t>
                </a:r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0115F8E-03C1-19D4-1EE7-B83BCE75B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59" y="8758141"/>
                <a:ext cx="14935200" cy="692497"/>
              </a:xfrm>
              <a:prstGeom prst="rect">
                <a:avLst/>
              </a:prstGeom>
              <a:blipFill>
                <a:blip r:embed="rId9"/>
                <a:stretch>
                  <a:fillRect l="-1388" t="-14159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/>
      <p:bldP spid="3" grpId="0"/>
      <p:bldP spid="4" grpId="0"/>
      <p:bldP spid="1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i Nam [PPT] Templat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0297"/>
            <a:ext cx="21315364" cy="10109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4727" y="12547555"/>
            <a:ext cx="7240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NGƯỜI TRÌNH BÀY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10567" y="12547555"/>
            <a:ext cx="3544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5619" y="624268"/>
            <a:ext cx="1114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CHƯƠNG I:  MA TRẬN VÀ ĐỊNH THỨC </a:t>
            </a:r>
            <a:endParaRPr lang="en-US" sz="4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ai Nam [PPT] Template 05.png">
            <a:extLst>
              <a:ext uri="{FF2B5EF4-FFF2-40B4-BE49-F238E27FC236}">
                <a16:creationId xmlns:a16="http://schemas.microsoft.com/office/drawing/2014/main" xmlns="" id="{0D520A74-DFD6-F776-D72D-211B3272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66589"/>
            <a:ext cx="21315363" cy="1010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6EDFB8-4188-7060-302A-255E12935175}"/>
              </a:ext>
            </a:extLst>
          </p:cNvPr>
          <p:cNvSpPr txBox="1"/>
          <p:nvPr/>
        </p:nvSpPr>
        <p:spPr>
          <a:xfrm>
            <a:off x="16462967" y="12699955"/>
            <a:ext cx="3544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7E4C2C-3725-F9A5-5340-FD418F5E5FF3}"/>
              </a:ext>
            </a:extLst>
          </p:cNvPr>
          <p:cNvSpPr txBox="1"/>
          <p:nvPr/>
        </p:nvSpPr>
        <p:spPr>
          <a:xfrm>
            <a:off x="6343651" y="2505100"/>
            <a:ext cx="771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Khái niệm về ma trận</a:t>
            </a:r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7E4C2C-3725-F9A5-5340-FD418F5E5FF3}"/>
              </a:ext>
            </a:extLst>
          </p:cNvPr>
          <p:cNvSpPr txBox="1"/>
          <p:nvPr/>
        </p:nvSpPr>
        <p:spPr>
          <a:xfrm>
            <a:off x="6343651" y="3231976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phép toán trên ma trận</a:t>
            </a:r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7E4C2C-3725-F9A5-5340-FD418F5E5FF3}"/>
              </a:ext>
            </a:extLst>
          </p:cNvPr>
          <p:cNvSpPr txBox="1"/>
          <p:nvPr/>
        </p:nvSpPr>
        <p:spPr>
          <a:xfrm>
            <a:off x="6343651" y="4078155"/>
            <a:ext cx="843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thức của ma trận vuông</a:t>
            </a:r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xmlns="" id="{AA43F3B0-9519-6B75-35E2-0D1EF8B7121A}"/>
              </a:ext>
            </a:extLst>
          </p:cNvPr>
          <p:cNvSpPr txBox="1"/>
          <p:nvPr/>
        </p:nvSpPr>
        <p:spPr>
          <a:xfrm>
            <a:off x="6353177" y="4853908"/>
            <a:ext cx="721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 trận nghịch đảo</a:t>
            </a:r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xmlns="" id="{00F0ED3F-79CD-3663-A67C-4EEE6D2A8DB6}"/>
              </a:ext>
            </a:extLst>
          </p:cNvPr>
          <p:cNvSpPr txBox="1"/>
          <p:nvPr/>
        </p:nvSpPr>
        <p:spPr>
          <a:xfrm>
            <a:off x="6390482" y="5623349"/>
            <a:ext cx="721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Hạng của ma trận </a:t>
            </a:r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EA1DA490-14AC-6DBC-7C37-E8A179FF1069}"/>
                  </a:ext>
                </a:extLst>
              </p:cNvPr>
              <p:cNvSpPr txBox="1"/>
              <p:nvPr/>
            </p:nvSpPr>
            <p:spPr>
              <a:xfrm>
                <a:off x="8609806" y="1450808"/>
                <a:ext cx="40957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08+06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A1DA490-14AC-6DBC-7C37-E8A179FF1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806" y="1450808"/>
                <a:ext cx="4095750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5" grpId="0"/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072FFCE-5F9B-08D5-D788-692993748227}"/>
              </a:ext>
            </a:extLst>
          </p:cNvPr>
          <p:cNvSpPr txBox="1"/>
          <p:nvPr/>
        </p:nvSpPr>
        <p:spPr>
          <a:xfrm>
            <a:off x="2038350" y="200900"/>
            <a:ext cx="70485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Hạng của ma trận </a:t>
            </a:r>
            <a:endParaRPr kumimoji="0" lang="vi-VN" sz="3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B63634DA-BBED-9DC9-097A-4EA7F7F24E81}"/>
                  </a:ext>
                </a:extLst>
              </p:cNvPr>
              <p:cNvSpPr txBox="1"/>
              <p:nvPr/>
            </p:nvSpPr>
            <p:spPr>
              <a:xfrm>
                <a:off x="1814046" y="933920"/>
                <a:ext cx="17985929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5.1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Định nghĩa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Hạng của ma trận là cấp cao nhất của định thức con khác 0 của nó.</a:t>
                </a: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Quy ước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ma trận có hạng bằng 0 là ma trận không.</a:t>
                </a: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Kí hiệu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Hạng của ma trận A: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𝑟𝑎𝑛𝑘𝐴</m:t>
                    </m:r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63634DA-BBED-9DC9-097A-4EA7F7F24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046" y="933920"/>
                <a:ext cx="17985929" cy="1892826"/>
              </a:xfrm>
              <a:prstGeom prst="rect">
                <a:avLst/>
              </a:prstGeom>
              <a:blipFill>
                <a:blip r:embed="rId2"/>
                <a:stretch>
                  <a:fillRect t="-5145" b="-1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94E0A761-B348-A14E-6FAF-1BB3164EB76B}"/>
                  </a:ext>
                </a:extLst>
              </p:cNvPr>
              <p:cNvSpPr txBox="1"/>
              <p:nvPr/>
            </p:nvSpPr>
            <p:spPr>
              <a:xfrm>
                <a:off x="2271246" y="2768343"/>
                <a:ext cx="13258800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5.2.Định lí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39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+)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              +)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3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𝑟𝑎𝑛𝑘𝐵</m:t>
                    </m:r>
                  </m:oMath>
                </a14:m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              +)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𝐴𝐵</m:t>
                        </m: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𝑟𝑎𝑛𝑘𝐴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 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𝑟𝑎𝑛𝑘𝐵</m:t>
                        </m:r>
                      </m:e>
                    </m:d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4E0A761-B348-A14E-6FAF-1BB3164E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46" y="2768343"/>
                <a:ext cx="13258800" cy="1892826"/>
              </a:xfrm>
              <a:prstGeom prst="rect">
                <a:avLst/>
              </a:prstGeom>
              <a:blipFill>
                <a:blip r:embed="rId3"/>
                <a:stretch>
                  <a:fillRect l="-1563" t="-4823" b="-1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7575192-2C4C-A291-6B6E-F2B56870AE29}"/>
              </a:ext>
            </a:extLst>
          </p:cNvPr>
          <p:cNvSpPr txBox="1"/>
          <p:nvPr/>
        </p:nvSpPr>
        <p:spPr>
          <a:xfrm>
            <a:off x="2038350" y="4710533"/>
            <a:ext cx="17087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89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>
                <a:solidFill>
                  <a:prstClr val="black"/>
                </a:solidFill>
                <a:latin typeface="Calibri"/>
              </a:rPr>
              <a:t>5</a:t>
            </a: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.3. Tìm hạng ma trận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bằng cách biến đổi sơ cấp ma trận </a:t>
            </a: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theo hàng 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 cách làm trong biến đổi tìm ma trận nghịch đảo để đưa ma trận về </a:t>
            </a:r>
            <a:r>
              <a:rPr kumimoji="0" lang="en-US" sz="3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tam giác. </a:t>
            </a:r>
            <a:endParaRPr kumimoji="0" lang="vi-VN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458DD462-46ED-9F4B-07AC-02DE2420A97E}"/>
                  </a:ext>
                </a:extLst>
              </p:cNvPr>
              <p:cNvSpPr txBox="1"/>
              <p:nvPr/>
            </p:nvSpPr>
            <p:spPr>
              <a:xfrm>
                <a:off x="2038350" y="6661150"/>
                <a:ext cx="150304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/>
                  <a:t>VD</a:t>
                </a:r>
                <a:r>
                  <a:rPr lang="en-US"/>
                  <a:t>: 1*) </a:t>
                </a:r>
                <a:r>
                  <a:rPr lang="en-US" b="1"/>
                  <a:t>Tìm hạng của ma trận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58DD462-46ED-9F4B-07AC-02DE2420A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6661150"/>
                <a:ext cx="15030450" cy="1727268"/>
              </a:xfrm>
              <a:prstGeom prst="rect">
                <a:avLst/>
              </a:prstGeom>
              <a:blipFill>
                <a:blip r:embed="rId4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B3877EAB-2005-3CE8-84F4-8D85E65A4980}"/>
                  </a:ext>
                </a:extLst>
              </p:cNvPr>
              <p:cNvSpPr txBox="1"/>
              <p:nvPr/>
            </p:nvSpPr>
            <p:spPr>
              <a:xfrm>
                <a:off x="1814046" y="8388418"/>
                <a:ext cx="18876963" cy="167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3877EAB-2005-3CE8-84F4-8D85E65A4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046" y="8388418"/>
                <a:ext cx="18876963" cy="1679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FA85EB0-22F1-EE2D-B6DD-263D4663454B}"/>
              </a:ext>
            </a:extLst>
          </p:cNvPr>
          <p:cNvSpPr txBox="1"/>
          <p:nvPr/>
        </p:nvSpPr>
        <p:spPr>
          <a:xfrm>
            <a:off x="1956353" y="6002071"/>
            <a:ext cx="177013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Trong trường hợp đặc biệt ta cũng có thể biến đổi theo cột (đổi chỗ 2 cột cho nhau)</a:t>
            </a: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6A669116-0D04-644C-A4DD-B277F988A47E}"/>
                  </a:ext>
                </a:extLst>
              </p:cNvPr>
              <p:cNvSpPr txBox="1"/>
              <p:nvPr/>
            </p:nvSpPr>
            <p:spPr>
              <a:xfrm>
                <a:off x="1814046" y="10108782"/>
                <a:ext cx="986790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A669116-0D04-644C-A4DD-B277F988A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046" y="10108782"/>
                <a:ext cx="9867900" cy="692497"/>
              </a:xfrm>
              <a:prstGeom prst="rect">
                <a:avLst/>
              </a:prstGeom>
              <a:blipFill>
                <a:blip r:embed="rId6"/>
                <a:stretch>
                  <a:fillRect l="-2101" t="-13158" b="-36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1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9" grpId="0"/>
      <p:bldP spid="10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3C564CBF-C980-EB01-8E8D-B9F5B16CD723}"/>
                  </a:ext>
                </a:extLst>
              </p:cNvPr>
              <p:cNvSpPr txBox="1"/>
              <p:nvPr/>
            </p:nvSpPr>
            <p:spPr>
              <a:xfrm>
                <a:off x="2438400" y="415751"/>
                <a:ext cx="150304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2*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Tìm hạng của ma trận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C564CBF-C980-EB01-8E8D-B9F5B16CD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15751"/>
                <a:ext cx="15030450" cy="1727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906A0AA6-D045-461B-41E0-28366EA03A7D}"/>
                  </a:ext>
                </a:extLst>
              </p:cNvPr>
              <p:cNvSpPr txBox="1"/>
              <p:nvPr/>
            </p:nvSpPr>
            <p:spPr>
              <a:xfrm>
                <a:off x="2438399" y="2143019"/>
                <a:ext cx="18876963" cy="2279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−8</m:t>
                              </m:r>
                            </m:e>
                          </m:mr>
                        </m:m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−9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14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sSub>
                          <m:sSub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mr>
                        </m:m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−9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Vậy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906A0AA6-D045-461B-41E0-28366EA0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9" y="2143019"/>
                <a:ext cx="18876963" cy="2279598"/>
              </a:xfrm>
              <a:prstGeom prst="rect">
                <a:avLst/>
              </a:prstGeom>
              <a:blipFill>
                <a:blip r:embed="rId3"/>
                <a:stretch>
                  <a:fillRect l="-1098" r="-161" b="-10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E29FF0D8-4F78-6F3B-CB0D-82E2B7C7E56E}"/>
                  </a:ext>
                </a:extLst>
              </p:cNvPr>
              <p:cNvSpPr txBox="1"/>
              <p:nvPr/>
            </p:nvSpPr>
            <p:spPr>
              <a:xfrm>
                <a:off x="2675731" y="4357763"/>
                <a:ext cx="13288169" cy="230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3*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</a:t>
                </a:r>
                <a:r>
                  <a:rPr kumimoji="0" lang="en-US" sz="3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Tìm hạng của ma trận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vi-VN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vi-VN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kumimoji="0" lang="vi-VN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vi-VN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vi-VN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29FF0D8-4F78-6F3B-CB0D-82E2B7C7E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31" y="4357763"/>
                <a:ext cx="13288169" cy="2303387"/>
              </a:xfrm>
              <a:prstGeom prst="rect">
                <a:avLst/>
              </a:prstGeom>
              <a:blipFill>
                <a:blip r:embed="rId4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02027989-8956-5A45-4420-04E73B1E82B9}"/>
                  </a:ext>
                </a:extLst>
              </p:cNvPr>
              <p:cNvSpPr txBox="1"/>
              <p:nvPr/>
            </p:nvSpPr>
            <p:spPr>
              <a:xfrm>
                <a:off x="2007393" y="6749312"/>
                <a:ext cx="19307969" cy="230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kumimoji="0" lang="en-US" sz="3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kumimoji="0" lang="en-US" sz="3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39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2027989-8956-5A45-4420-04E73B1E8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3" y="6749312"/>
                <a:ext cx="19307969" cy="2303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FA6A19E4-1AC3-05A5-DE77-B47B347B5C0E}"/>
                  </a:ext>
                </a:extLst>
              </p:cNvPr>
              <p:cNvSpPr txBox="1"/>
              <p:nvPr/>
            </p:nvSpPr>
            <p:spPr>
              <a:xfrm>
                <a:off x="2345928" y="9052699"/>
                <a:ext cx="18189972" cy="230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↔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13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↔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kumimoji="0" lang="en-US" sz="3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kumimoji="0" lang="en-US" sz="39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A6A19E4-1AC3-05A5-DE77-B47B347B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28" y="9052699"/>
                <a:ext cx="18189972" cy="2303387"/>
              </a:xfrm>
              <a:prstGeom prst="rect">
                <a:avLst/>
              </a:prstGeom>
              <a:blipFill>
                <a:blip r:embed="rId6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126C2772-F1A0-52E5-6207-D665C49C7AC0}"/>
                  </a:ext>
                </a:extLst>
              </p:cNvPr>
              <p:cNvSpPr txBox="1"/>
              <p:nvPr/>
            </p:nvSpPr>
            <p:spPr>
              <a:xfrm>
                <a:off x="2438400" y="11461872"/>
                <a:ext cx="880110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896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vậy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𝑟𝑎𝑛𝑘𝐴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endParaRPr kumimoji="0" lang="vi-VN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26C2772-F1A0-52E5-6207-D665C49C7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461872"/>
                <a:ext cx="8801100" cy="692497"/>
              </a:xfrm>
              <a:prstGeom prst="rect">
                <a:avLst/>
              </a:prstGeom>
              <a:blipFill>
                <a:blip r:embed="rId7"/>
                <a:stretch>
                  <a:fillRect l="-2355" t="-13158" b="-36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2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D74D58D8-CC2C-1D6B-7759-715D0C19568C}"/>
                  </a:ext>
                </a:extLst>
              </p:cNvPr>
              <p:cNvSpPr txBox="1"/>
              <p:nvPr/>
            </p:nvSpPr>
            <p:spPr>
              <a:xfrm>
                <a:off x="2495550" y="49103"/>
                <a:ext cx="15659100" cy="230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4*) Tìm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để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rankA</m:t>
                    </m:r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lang="en-US"/>
                  <a:t> trong đó</a:t>
                </a:r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D74D58D8-CC2C-1D6B-7759-715D0C195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50" y="49103"/>
                <a:ext cx="15659100" cy="2303387"/>
              </a:xfrm>
              <a:prstGeom prst="rect">
                <a:avLst/>
              </a:prstGeom>
              <a:blipFill>
                <a:blip r:embed="rId2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8C91C069-67BB-F122-56DC-AE2BA24E6F52}"/>
                  </a:ext>
                </a:extLst>
              </p:cNvPr>
              <p:cNvSpPr txBox="1"/>
              <p:nvPr/>
            </p:nvSpPr>
            <p:spPr>
              <a:xfrm>
                <a:off x="2667000" y="2352490"/>
                <a:ext cx="17621250" cy="230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Giải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=2, 3, 4</m:t>
                            </m:r>
                          </m:e>
                        </m:eqAr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C91C069-67BB-F122-56DC-AE2BA24E6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352490"/>
                <a:ext cx="17621250" cy="2303387"/>
              </a:xfrm>
              <a:prstGeom prst="rect">
                <a:avLst/>
              </a:prstGeom>
              <a:blipFill>
                <a:blip r:embed="rId3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C0E891BF-9232-074E-E57B-7A13DBDD3BCB}"/>
                  </a:ext>
                </a:extLst>
              </p:cNvPr>
              <p:cNvSpPr txBox="1"/>
              <p:nvPr/>
            </p:nvSpPr>
            <p:spPr>
              <a:xfrm>
                <a:off x="2895600" y="4686266"/>
                <a:ext cx="15259050" cy="230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. Vậy để thỏa mãn yêu cầu: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vi-VN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0E891BF-9232-074E-E57B-7A13DBDD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686266"/>
                <a:ext cx="15259050" cy="2303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50204173-F23E-0D33-11AB-1A75A4DB535B}"/>
                  </a:ext>
                </a:extLst>
              </p:cNvPr>
              <p:cNvSpPr txBox="1"/>
              <p:nvPr/>
            </p:nvSpPr>
            <p:spPr>
              <a:xfrm>
                <a:off x="2667000" y="7020042"/>
                <a:ext cx="16230600" cy="2991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5*)Cho 2 ma trận vuông cấp 3: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  a) Tính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b) Tính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0204173-F23E-0D33-11AB-1A75A4DB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7020042"/>
                <a:ext cx="16230600" cy="2991396"/>
              </a:xfrm>
              <a:prstGeom prst="rect">
                <a:avLst/>
              </a:prstGeom>
              <a:blipFill>
                <a:blip r:embed="rId5"/>
                <a:stretch>
                  <a:fillRect l="-1277" b="-4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C83A3D05-A984-8D64-C80D-E8812E82D0EE}"/>
                  </a:ext>
                </a:extLst>
              </p:cNvPr>
              <p:cNvSpPr txBox="1"/>
              <p:nvPr/>
            </p:nvSpPr>
            <p:spPr>
              <a:xfrm>
                <a:off x="2703513" y="9945729"/>
                <a:ext cx="15944850" cy="2275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Giải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=−7;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=997</m:t>
                    </m:r>
                  </m:oMath>
                </a14:m>
                <a:endParaRPr lang="en-US" b="0"/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𝑑𝑒𝑡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</m:e>
                          <m:sup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  <m:sSup>
                          <m:sSupPr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</m:e>
                          <m:sup>
                            <m: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𝑑𝑒𝑡𝐴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.997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3A3D05-A984-8D64-C80D-E8812E82D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13" y="9945729"/>
                <a:ext cx="15944850" cy="2275688"/>
              </a:xfrm>
              <a:prstGeom prst="rect">
                <a:avLst/>
              </a:prstGeom>
              <a:blipFill>
                <a:blip r:embed="rId6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0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863AB22A-6FE9-D8C0-0CC5-56601950662C}"/>
                  </a:ext>
                </a:extLst>
              </p:cNvPr>
              <p:cNvSpPr txBox="1"/>
              <p:nvPr/>
            </p:nvSpPr>
            <p:spPr>
              <a:xfrm>
                <a:off x="2590800" y="282401"/>
                <a:ext cx="16306800" cy="167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=361⇒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63AB22A-6FE9-D8C0-0CC5-566019506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82401"/>
                <a:ext cx="16306800" cy="1679434"/>
              </a:xfrm>
              <a:prstGeom prst="rect">
                <a:avLst/>
              </a:prstGeom>
              <a:blipFill>
                <a:blip r:embed="rId2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DDA5476E-50FF-F525-D677-F7DD66569E7E}"/>
                  </a:ext>
                </a:extLst>
              </p:cNvPr>
              <p:cNvSpPr txBox="1"/>
              <p:nvPr/>
            </p:nvSpPr>
            <p:spPr>
              <a:xfrm>
                <a:off x="2542381" y="1961835"/>
                <a:ext cx="16230600" cy="2991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6*)Cho ma trận vuông cấp 3: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a) Tính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b) Tính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DDA5476E-50FF-F525-D677-F7DD6656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81" y="1961835"/>
                <a:ext cx="16230600" cy="2991396"/>
              </a:xfrm>
              <a:prstGeom prst="rect">
                <a:avLst/>
              </a:prstGeom>
              <a:blipFill>
                <a:blip r:embed="rId3"/>
                <a:stretch>
                  <a:fillRect l="-1277" b="-3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3B34BDB-FCAE-6544-FB77-36F4F6C0E002}"/>
                  </a:ext>
                </a:extLst>
              </p:cNvPr>
              <p:cNvSpPr txBox="1"/>
              <p:nvPr/>
            </p:nvSpPr>
            <p:spPr>
              <a:xfrm>
                <a:off x="2590800" y="4953231"/>
                <a:ext cx="172783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Giải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−28;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=2.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;</a:t>
                </a:r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B34BDB-FCAE-6544-FB77-36F4F6C0E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953231"/>
                <a:ext cx="17278350" cy="1727268"/>
              </a:xfrm>
              <a:prstGeom prst="rect">
                <a:avLst/>
              </a:prstGeom>
              <a:blipFill>
                <a:blip r:embed="rId4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C912E73B-F79B-580F-1A0B-2252AC660EC4}"/>
                  </a:ext>
                </a:extLst>
              </p:cNvPr>
              <p:cNvSpPr txBox="1"/>
              <p:nvPr/>
            </p:nvSpPr>
            <p:spPr>
              <a:xfrm>
                <a:off x="2732881" y="6797501"/>
                <a:ext cx="13982700" cy="173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+3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=44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912E73B-F79B-580F-1A0B-2252AC660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81" y="6797501"/>
                <a:ext cx="13982700" cy="17311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7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E76B9675-2C70-5948-30D6-03F9EDAC928A}"/>
              </a:ext>
            </a:extLst>
          </p:cNvPr>
          <p:cNvSpPr txBox="1"/>
          <p:nvPr/>
        </p:nvSpPr>
        <p:spPr>
          <a:xfrm>
            <a:off x="1866900" y="541562"/>
            <a:ext cx="771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về ma trận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9E81EF4-35D9-146A-7367-35AF8BD477F5}"/>
              </a:ext>
            </a:extLst>
          </p:cNvPr>
          <p:cNvSpPr txBox="1"/>
          <p:nvPr/>
        </p:nvSpPr>
        <p:spPr>
          <a:xfrm>
            <a:off x="2170113" y="1311003"/>
            <a:ext cx="168021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b="1"/>
              <a:t>Định nghĩa 1.1</a:t>
            </a:r>
            <a:r>
              <a:rPr lang="en-US"/>
              <a:t>. Ma trận A là một bảng chữ nhật có dạng  </a:t>
            </a:r>
            <a:endParaRPr lang="en-US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C9366806-06FD-AC8B-CCEC-0022A6D1957C}"/>
                  </a:ext>
                </a:extLst>
              </p:cNvPr>
              <p:cNvSpPr txBox="1"/>
              <p:nvPr/>
            </p:nvSpPr>
            <p:spPr>
              <a:xfrm>
                <a:off x="2170113" y="4305853"/>
                <a:ext cx="18383250" cy="210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Phần tử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là phần tử ở hàng thứ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và ở cột thứ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/>
                  <a:t> ; 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/>
                  <a:t>cũng được gọi là phần tử tổng quát.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là phần tử ở</a:t>
                </a:r>
                <a:r>
                  <a:rPr kumimoji="0" lang="en-US" sz="39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trên trường số thực </a:t>
                </a:r>
                <a14:m>
                  <m:oMath xmlns:m="http://schemas.openxmlformats.org/officeDocument/2006/math">
                    <m:r>
                      <a:rPr kumimoji="0" lang="en-US" sz="39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kumimoji="0" lang="en-US" sz="39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</m:t>
                    </m:r>
                    <m: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</m:t>
                    </m:r>
                    <m: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ứ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kumimoji="0" lang="en-US" sz="39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en-US" sz="39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/>
                  <a:t> (kí hiệu chung là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/>
                  <a:t> )</a:t>
                </a:r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9366806-06FD-AC8B-CCEC-0022A6D19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113" y="4305853"/>
                <a:ext cx="18383250" cy="2104679"/>
              </a:xfrm>
              <a:prstGeom prst="rect">
                <a:avLst/>
              </a:prstGeom>
              <a:blipFill>
                <a:blip r:embed="rId2"/>
                <a:stretch>
                  <a:fillRect l="-1127" t="-3468" b="-69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C2DA582D-A39E-416C-93C0-8290BA94AB0D}"/>
                  </a:ext>
                </a:extLst>
              </p:cNvPr>
              <p:cNvSpPr txBox="1"/>
              <p:nvPr/>
            </p:nvSpPr>
            <p:spPr>
              <a:xfrm>
                <a:off x="2056606" y="6343598"/>
                <a:ext cx="17202150" cy="134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Khi đó ta có thể viết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và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được gọi là cỡ của ma trận. </a:t>
                </a:r>
              </a:p>
              <a:p>
                <a:r>
                  <a:rPr lang="en-US"/>
                  <a:t> </a:t>
                </a:r>
                <a:r>
                  <a:rPr lang="en-US" b="1"/>
                  <a:t>Kí hiệu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</m:d>
                  </m:oMath>
                </a14:m>
                <a:r>
                  <a:rPr lang="en-US"/>
                  <a:t> là tập các ma trận cỡ </a:t>
                </a:r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. </a:t>
                </a:r>
                <a:r>
                  <a:rPr lang="en-US">
                    <a:solidFill>
                      <a:prstClr val="black"/>
                    </a:solidFill>
                    <a:highlight>
                      <a:srgbClr val="FFFF00"/>
                    </a:highlight>
                  </a:rPr>
                  <a:t>Khi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highlight>
                      <a:srgbClr val="FFFF00"/>
                    </a:highlight>
                  </a:rPr>
                  <a:t> thì A là ma trận vuông</a:t>
                </a:r>
                <a:endParaRPr lang="vi-VN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2DA582D-A39E-416C-93C0-8290BA94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606" y="6343598"/>
                <a:ext cx="17202150" cy="1340945"/>
              </a:xfrm>
              <a:prstGeom prst="rect">
                <a:avLst/>
              </a:prstGeom>
              <a:blipFill>
                <a:blip r:embed="rId3"/>
                <a:stretch>
                  <a:fillRect l="-567" t="-727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190F628-6146-89D7-6D9D-881A401B1BEC}"/>
              </a:ext>
            </a:extLst>
          </p:cNvPr>
          <p:cNvSpPr txBox="1"/>
          <p:nvPr/>
        </p:nvSpPr>
        <p:spPr>
          <a:xfrm>
            <a:off x="2170113" y="7682624"/>
            <a:ext cx="1720215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 nghĩa 1.2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Ma trận A </a:t>
            </a:r>
            <a:r>
              <a:rPr lang="en-US">
                <a:solidFill>
                  <a:prstClr val="black"/>
                </a:solidFill>
                <a:latin typeface="Calibri"/>
              </a:rPr>
              <a:t>được gọi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bằng ma trận B nếu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 và B cùng cỡ 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 các phần tử trong hai ma trận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ở cùng vị trí thì bằng nhau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0A109AC9-EDA8-B928-1276-7429C8116972}"/>
                  </a:ext>
                </a:extLst>
              </p:cNvPr>
              <p:cNvSpPr txBox="1"/>
              <p:nvPr/>
            </p:nvSpPr>
            <p:spPr>
              <a:xfrm>
                <a:off x="2274888" y="8975286"/>
                <a:ext cx="18173700" cy="327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ma trận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/>
                  <a:t>  gọi là ma trận chuyển vị của ma trận A</a:t>
                </a:r>
              </a:p>
              <a:p>
                <a:r>
                  <a:rPr lang="en-US"/>
                  <a:t> tức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có được khi ma trận A chuyển hàng thành cột. Như vậy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ma trận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được gọi là ma trận cột. </a:t>
                </a:r>
                <a:endParaRPr lang="vi-VN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A109AC9-EDA8-B928-1276-7429C811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888" y="8975286"/>
                <a:ext cx="18173700" cy="3278590"/>
              </a:xfrm>
              <a:prstGeom prst="rect">
                <a:avLst/>
              </a:prstGeom>
              <a:blipFill>
                <a:blip r:embed="rId4"/>
                <a:stretch>
                  <a:fillRect l="-537" b="-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EB278AD6-990F-CAF4-FD37-B8CC4C295BEA}"/>
                  </a:ext>
                </a:extLst>
              </p:cNvPr>
              <p:cNvSpPr txBox="1"/>
              <p:nvPr/>
            </p:nvSpPr>
            <p:spPr>
              <a:xfrm>
                <a:off x="2274888" y="2147502"/>
                <a:ext cx="17281525" cy="2078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/>
                  <a:t> hoặc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B278AD6-990F-CAF4-FD37-B8CC4C295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888" y="2147502"/>
                <a:ext cx="17281525" cy="20782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i Nam [PPT] Template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0297"/>
            <a:ext cx="21315364" cy="10109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4727" y="12547555"/>
            <a:ext cx="7240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TÊN NGƯỜI TRÌNH BÀY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10567" y="12547555"/>
            <a:ext cx="35446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50" dirty="0">
                <a:solidFill>
                  <a:schemeClr val="bg1"/>
                </a:solidFill>
                <a:latin typeface="Arial"/>
                <a:cs typeface="Arial"/>
              </a:rPr>
              <a:t>Slide: </a:t>
            </a:r>
            <a:r>
              <a:rPr lang="en-US" sz="2250" dirty="0" err="1">
                <a:solidFill>
                  <a:schemeClr val="bg1"/>
                </a:solidFill>
                <a:latin typeface="Arial"/>
                <a:cs typeface="Arial"/>
              </a:rPr>
              <a:t>số</a:t>
            </a:r>
            <a:r>
              <a:rPr lang="en-US" sz="2250" dirty="0">
                <a:solidFill>
                  <a:schemeClr val="bg1"/>
                </a:solidFill>
                <a:latin typeface="Arial"/>
                <a:cs typeface="Arial"/>
              </a:rPr>
              <a:t>….</a:t>
            </a:r>
          </a:p>
        </p:txBody>
      </p:sp>
      <p:pic>
        <p:nvPicPr>
          <p:cNvPr id="3" name="Picture 2" descr="Dai Nam [PPT] Template 05.png">
            <a:extLst>
              <a:ext uri="{FF2B5EF4-FFF2-40B4-BE49-F238E27FC236}">
                <a16:creationId xmlns:a16="http://schemas.microsoft.com/office/drawing/2014/main" xmlns="" id="{0D520A74-DFD6-F776-D72D-211B3272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66589"/>
            <a:ext cx="21315363" cy="1010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6EDFB8-4188-7060-302A-255E12935175}"/>
              </a:ext>
            </a:extLst>
          </p:cNvPr>
          <p:cNvSpPr txBox="1"/>
          <p:nvPr/>
        </p:nvSpPr>
        <p:spPr>
          <a:xfrm>
            <a:off x="16462967" y="12699955"/>
            <a:ext cx="354466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50" dirty="0">
                <a:solidFill>
                  <a:schemeClr val="bg1"/>
                </a:solidFill>
                <a:latin typeface="Arial"/>
                <a:cs typeface="Arial"/>
              </a:rPr>
              <a:t>Slide: </a:t>
            </a:r>
            <a:r>
              <a:rPr lang="en-US" sz="2250" dirty="0" err="1">
                <a:solidFill>
                  <a:schemeClr val="bg1"/>
                </a:solidFill>
                <a:latin typeface="Arial"/>
                <a:cs typeface="Arial"/>
              </a:rPr>
              <a:t>số</a:t>
            </a:r>
            <a:r>
              <a:rPr lang="en-US" sz="2250" dirty="0">
                <a:solidFill>
                  <a:schemeClr val="bg1"/>
                </a:solidFill>
                <a:latin typeface="Arial"/>
                <a:cs typeface="Arial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A49F4BD-7821-6A08-7913-120707D03183}"/>
                  </a:ext>
                </a:extLst>
              </p:cNvPr>
              <p:cNvSpPr txBox="1"/>
              <p:nvPr/>
            </p:nvSpPr>
            <p:spPr>
              <a:xfrm>
                <a:off x="2190750" y="282302"/>
                <a:ext cx="16306800" cy="2903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/>
                  <a:t>Định nghĩa 1.3</a:t>
                </a:r>
                <a:r>
                  <a:rPr lang="en-US"/>
                  <a:t>. Ma trận có dạng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…..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 0 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được gọi là ma trận</a:t>
                </a:r>
                <a:r>
                  <a:rPr lang="en-US">
                    <a:solidFill>
                      <a:prstClr val="black"/>
                    </a:solidFill>
                  </a:rPr>
                  <a:t> vuông</a:t>
                </a:r>
                <a:r>
                  <a:rPr lang="en-US"/>
                  <a:t> tam giác trên.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A49F4BD-7821-6A08-7913-120707D0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282302"/>
                <a:ext cx="16306800" cy="2903552"/>
              </a:xfrm>
              <a:prstGeom prst="rect">
                <a:avLst/>
              </a:prstGeom>
              <a:blipFill>
                <a:blip r:embed="rId3"/>
                <a:stretch>
                  <a:fillRect l="-1271" b="-77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83AD922E-6969-E767-5916-37B2C8268FD3}"/>
                  </a:ext>
                </a:extLst>
              </p:cNvPr>
              <p:cNvSpPr txBox="1"/>
              <p:nvPr/>
            </p:nvSpPr>
            <p:spPr>
              <a:xfrm>
                <a:off x="2457450" y="3338254"/>
                <a:ext cx="16878300" cy="234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+)Ma trận vuông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/>
                  <a:t> gọi là ma trận tam giác dưới</a:t>
                </a:r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3AD922E-6969-E767-5916-37B2C826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3338254"/>
                <a:ext cx="16878300" cy="2341795"/>
              </a:xfrm>
              <a:prstGeom prst="rect">
                <a:avLst/>
              </a:prstGeom>
              <a:blipFill>
                <a:blip r:embed="rId4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D7606C57-461C-757B-A7E5-46C355F42E4A}"/>
                  </a:ext>
                </a:extLst>
              </p:cNvPr>
              <p:cNvSpPr txBox="1"/>
              <p:nvPr/>
            </p:nvSpPr>
            <p:spPr>
              <a:xfrm>
                <a:off x="2457450" y="5766518"/>
                <a:ext cx="16040100" cy="2903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+)Ma trận vuông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vi-VN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gọi là ma trận chéo</a:t>
                </a:r>
              </a:p>
              <a:p>
                <a:r>
                  <a:rPr lang="en-US"/>
                  <a:t>Và còn được viết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𝑛𝑛</m:t>
                            </m:r>
                          </m:sub>
                        </m:sSub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7606C57-461C-757B-A7E5-46C355F4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5766518"/>
                <a:ext cx="16040100" cy="2903552"/>
              </a:xfrm>
              <a:prstGeom prst="rect">
                <a:avLst/>
              </a:prstGeom>
              <a:blipFill>
                <a:blip r:embed="rId5"/>
                <a:stretch>
                  <a:fillRect l="-1292" b="-79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7336498A-3D10-8281-AE64-23326B98EB73}"/>
                  </a:ext>
                </a:extLst>
              </p:cNvPr>
              <p:cNvSpPr txBox="1"/>
              <p:nvPr/>
            </p:nvSpPr>
            <p:spPr>
              <a:xfrm>
                <a:off x="2457450" y="8738713"/>
                <a:ext cx="1701165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+)Ma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1,…, 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ma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14:m>
                  <m:oMath xmlns:m="http://schemas.openxmlformats.org/officeDocument/2006/math">
                    <m:r>
                      <a:rPr lang="en-US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 (ma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cấp</a:t>
                </a:r>
                <a:r>
                  <a:rPr lang="en-US" dirty="0"/>
                  <a:t> n)</a:t>
                </a:r>
                <a:endParaRPr lang="vi-VN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336498A-3D10-8281-AE64-23326B98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8738713"/>
                <a:ext cx="17011650" cy="1292662"/>
              </a:xfrm>
              <a:prstGeom prst="rect">
                <a:avLst/>
              </a:prstGeom>
              <a:blipFill>
                <a:blip r:embed="rId6"/>
                <a:stretch>
                  <a:fillRect l="-1218" t="-8019" b="-188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26AA0807-48BC-0F0E-59BA-902B0709D763}"/>
                  </a:ext>
                </a:extLst>
              </p:cNvPr>
              <p:cNvSpPr txBox="1"/>
              <p:nvPr/>
            </p:nvSpPr>
            <p:spPr>
              <a:xfrm>
                <a:off x="2342356" y="10100018"/>
                <a:ext cx="1663065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+) Ma trận mà các phần tử gồm toàn </a:t>
                </a:r>
                <a:r>
                  <a:rPr lang="en-US">
                    <a:highlight>
                      <a:srgbClr val="FFFF00"/>
                    </a:highlight>
                  </a:rPr>
                  <a:t>số không </a:t>
                </a:r>
                <a:r>
                  <a:rPr lang="en-US"/>
                  <a:t>gọi là ma trận  không, và viết: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6AA0807-48BC-0F0E-59BA-902B0709D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56" y="10100018"/>
                <a:ext cx="16630650" cy="692497"/>
              </a:xfrm>
              <a:prstGeom prst="rect">
                <a:avLst/>
              </a:prstGeom>
              <a:blipFill>
                <a:blip r:embed="rId7"/>
                <a:stretch>
                  <a:fillRect l="-1246" t="-13274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4A14E34D-3F22-4835-5182-882EB2AEC4DB}"/>
                  </a:ext>
                </a:extLst>
              </p:cNvPr>
              <p:cNvSpPr txBox="1"/>
              <p:nvPr/>
            </p:nvSpPr>
            <p:spPr>
              <a:xfrm>
                <a:off x="2457450" y="10792515"/>
                <a:ext cx="15240000" cy="75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+) Ma trận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 được gọi là ma trận đối của ma trận A.</a:t>
                </a:r>
                <a:endParaRPr lang="vi-VN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A14E34D-3F22-4835-5182-882EB2AEC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0792515"/>
                <a:ext cx="15240000" cy="752835"/>
              </a:xfrm>
              <a:prstGeom prst="rect">
                <a:avLst/>
              </a:prstGeom>
              <a:blipFill>
                <a:blip r:embed="rId8"/>
                <a:stretch>
                  <a:fillRect l="-1360" t="-11290" b="-266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id="{83BACE74-101D-8D27-D0DA-18A2741F09AA}"/>
                  </a:ext>
                </a:extLst>
              </p:cNvPr>
              <p:cNvSpPr txBox="1"/>
              <p:nvPr/>
            </p:nvSpPr>
            <p:spPr>
              <a:xfrm>
                <a:off x="2490075" y="11490529"/>
                <a:ext cx="18293475" cy="75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+) Ma trận vuông A thỏa mãn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/>
                  <a:t> thì A được gọi là đối xứng, tức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3BACE74-101D-8D27-D0DA-18A2741F0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075" y="11490529"/>
                <a:ext cx="18293475" cy="752835"/>
              </a:xfrm>
              <a:prstGeom prst="rect">
                <a:avLst/>
              </a:prstGeom>
              <a:blipFill>
                <a:blip r:embed="rId9"/>
                <a:stretch>
                  <a:fillRect l="-1133" t="-11382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9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6744660-7761-D322-03EB-84D77C6925EA}"/>
                  </a:ext>
                </a:extLst>
              </p:cNvPr>
              <p:cNvSpPr txBox="1"/>
              <p:nvPr/>
            </p:nvSpPr>
            <p:spPr>
              <a:xfrm>
                <a:off x="2381250" y="1592093"/>
                <a:ext cx="17030700" cy="861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+)</a:t>
                </a:r>
                <a:r>
                  <a:rPr lang="en-US"/>
                  <a:t> Phép nhân ma trận với một số: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6744660-7761-D322-03EB-84D77C692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1592093"/>
                <a:ext cx="17030700" cy="861967"/>
              </a:xfrm>
              <a:prstGeom prst="rect">
                <a:avLst/>
              </a:prstGeom>
              <a:blipFill>
                <a:blip r:embed="rId2"/>
                <a:stretch>
                  <a:fillRect l="-1217" t="-5634" b="-14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1D583433-B941-7A7B-2BA9-7156D316514C}"/>
                  </a:ext>
                </a:extLst>
              </p:cNvPr>
              <p:cNvSpPr txBox="1"/>
              <p:nvPr/>
            </p:nvSpPr>
            <p:spPr>
              <a:xfrm>
                <a:off x="2304675" y="2454060"/>
                <a:ext cx="12897600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Dễ thấy: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D583433-B941-7A7B-2BA9-7156D316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675" y="2454060"/>
                <a:ext cx="12897600" cy="692497"/>
              </a:xfrm>
              <a:prstGeom prst="rect">
                <a:avLst/>
              </a:prstGeom>
              <a:blipFill>
                <a:blip r:embed="rId3"/>
                <a:stretch>
                  <a:fillRect l="-1607" t="-14159" b="-3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DDBDDF41-C011-B21B-A741-BCD9C1B37212}"/>
                  </a:ext>
                </a:extLst>
              </p:cNvPr>
              <p:cNvSpPr txBox="1"/>
              <p:nvPr/>
            </p:nvSpPr>
            <p:spPr>
              <a:xfrm>
                <a:off x="2533650" y="3170736"/>
                <a:ext cx="13449300" cy="1093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VD: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DBDDF41-C011-B21B-A741-BCD9C1B37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3170736"/>
                <a:ext cx="13449300" cy="1093120"/>
              </a:xfrm>
              <a:prstGeom prst="rect">
                <a:avLst/>
              </a:prstGeom>
              <a:blipFill>
                <a:blip r:embed="rId4"/>
                <a:stretch>
                  <a:fillRect l="-1541" b="-55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C4A8BD85-2E74-3400-1871-0984E96A5F75}"/>
                  </a:ext>
                </a:extLst>
              </p:cNvPr>
              <p:cNvSpPr txBox="1"/>
              <p:nvPr/>
            </p:nvSpPr>
            <p:spPr>
              <a:xfrm>
                <a:off x="2304675" y="4306668"/>
                <a:ext cx="18249900" cy="86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+)</a:t>
                </a:r>
                <a:r>
                  <a:rPr lang="en-US"/>
                  <a:t> Cộng ma trận cùng cỡ: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A8BD85-2E74-3400-1871-0984E96A5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675" y="4306668"/>
                <a:ext cx="18249900" cy="865173"/>
              </a:xfrm>
              <a:prstGeom prst="rect">
                <a:avLst/>
              </a:prstGeom>
              <a:blipFill>
                <a:blip r:embed="rId5"/>
                <a:stretch>
                  <a:fillRect l="-1136" t="-5634" b="-14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1733AB8D-9C24-5329-BBC0-101B784E51E4}"/>
                  </a:ext>
                </a:extLst>
              </p:cNvPr>
              <p:cNvSpPr txBox="1"/>
              <p:nvPr/>
            </p:nvSpPr>
            <p:spPr>
              <a:xfrm>
                <a:off x="2533650" y="5171841"/>
                <a:ext cx="15373350" cy="1344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Dễ thấy:+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/>
              </a:p>
              <a:p>
                <a:r>
                  <a:rPr lang="en-US"/>
                  <a:t>               +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733AB8D-9C24-5329-BBC0-101B784E5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5171841"/>
                <a:ext cx="15373350" cy="1344022"/>
              </a:xfrm>
              <a:prstGeom prst="rect">
                <a:avLst/>
              </a:prstGeom>
              <a:blipFill>
                <a:blip r:embed="rId6"/>
                <a:stretch>
                  <a:fillRect l="-1348" t="-7240" b="-144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88DD7489-FC39-FEE2-41E3-100A45C0C16E}"/>
                  </a:ext>
                </a:extLst>
              </p:cNvPr>
              <p:cNvSpPr txBox="1"/>
              <p:nvPr/>
            </p:nvSpPr>
            <p:spPr>
              <a:xfrm>
                <a:off x="2304675" y="6661150"/>
                <a:ext cx="17316450" cy="339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+)</a:t>
                </a:r>
                <a:r>
                  <a:rPr lang="en-US"/>
                  <a:t> Nhân ma trận với ma trận cột: cho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…..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và ma trận cột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khi đó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 trong đó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2,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8DD7489-FC39-FEE2-41E3-100A45C0C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675" y="6661150"/>
                <a:ext cx="17316450" cy="3392980"/>
              </a:xfrm>
              <a:prstGeom prst="rect">
                <a:avLst/>
              </a:prstGeom>
              <a:blipFill>
                <a:blip r:embed="rId7"/>
                <a:stretch>
                  <a:fillRect l="-1197" b="-35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0DC47ADD-3E1B-145F-B7F7-E31C5D0F5910}"/>
                  </a:ext>
                </a:extLst>
              </p:cNvPr>
              <p:cNvSpPr txBox="1"/>
              <p:nvPr/>
            </p:nvSpPr>
            <p:spPr>
              <a:xfrm>
                <a:off x="2304675" y="10054130"/>
                <a:ext cx="1508760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*)</a:t>
                </a:r>
                <a:r>
                  <a:rPr lang="en-US"/>
                  <a:t> VD: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.2−3.1+2.3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2.2−4.1+5.3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−1.2−3.1−2.3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C47ADD-3E1B-145F-B7F7-E31C5D0F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675" y="10054130"/>
                <a:ext cx="15087600" cy="1727268"/>
              </a:xfrm>
              <a:prstGeom prst="rect">
                <a:avLst/>
              </a:prstGeom>
              <a:blipFill>
                <a:blip r:embed="rId8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09113113-6294-2895-21E4-B4F08650DDF7}"/>
                  </a:ext>
                </a:extLst>
              </p:cNvPr>
              <p:cNvSpPr txBox="1"/>
              <p:nvPr/>
            </p:nvSpPr>
            <p:spPr>
              <a:xfrm>
                <a:off x="2304675" y="120582"/>
                <a:ext cx="12744450" cy="74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Còn khi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b>
                      <m:sSub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/>
                  <a:t> thì A là ma trận phản đối xứng</a:t>
                </a:r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9113113-6294-2895-21E4-B4F08650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675" y="120582"/>
                <a:ext cx="12744450" cy="740780"/>
              </a:xfrm>
              <a:prstGeom prst="rect">
                <a:avLst/>
              </a:prstGeom>
              <a:blipFill>
                <a:blip r:embed="rId9"/>
                <a:stretch>
                  <a:fillRect l="-1626" t="-11570" b="-28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E7C7810-3416-9FF9-C27F-B829C3FAF052}"/>
              </a:ext>
            </a:extLst>
          </p:cNvPr>
          <p:cNvSpPr txBox="1"/>
          <p:nvPr/>
        </p:nvSpPr>
        <p:spPr>
          <a:xfrm>
            <a:off x="2104231" y="869570"/>
            <a:ext cx="96115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2.</a:t>
            </a:r>
            <a:r>
              <a:rPr lang="en-US"/>
              <a:t> </a:t>
            </a:r>
            <a:r>
              <a:rPr lang="en-US" b="1"/>
              <a:t>Các phép toán trên ma trận 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24955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7" grpId="0"/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28705C86-B6AF-D397-CEAE-6B803395380D}"/>
                  </a:ext>
                </a:extLst>
              </p:cNvPr>
              <p:cNvSpPr txBox="1"/>
              <p:nvPr/>
            </p:nvSpPr>
            <p:spPr>
              <a:xfrm>
                <a:off x="2076450" y="171450"/>
                <a:ext cx="14744700" cy="9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+)</a:t>
                </a:r>
                <a:r>
                  <a:rPr lang="en-US"/>
                  <a:t> Nhân ma trận với ma trận: giả sử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705C86-B6AF-D397-CEAE-6B803395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50" y="171450"/>
                <a:ext cx="14744700" cy="931089"/>
              </a:xfrm>
              <a:prstGeom prst="rect">
                <a:avLst/>
              </a:prstGeom>
              <a:blipFill>
                <a:blip r:embed="rId2"/>
                <a:stretch>
                  <a:fillRect l="-1406" t="-5229" b="-6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C14DE33B-E5D7-C625-0DC8-486F72F68397}"/>
                  </a:ext>
                </a:extLst>
              </p:cNvPr>
              <p:cNvSpPr txBox="1"/>
              <p:nvPr/>
            </p:nvSpPr>
            <p:spPr>
              <a:xfrm>
                <a:off x="2400300" y="1102539"/>
                <a:ext cx="18021300" cy="2192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Ta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2,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𝑛𝑗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đó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14DE33B-E5D7-C625-0DC8-486F72F68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1102539"/>
                <a:ext cx="18021300" cy="2192139"/>
              </a:xfrm>
              <a:prstGeom prst="rect">
                <a:avLst/>
              </a:prstGeom>
              <a:blipFill>
                <a:blip r:embed="rId3"/>
                <a:stretch>
                  <a:fillRect l="-1150" t="-4178" b="-22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F4936B2-DFCA-9DD6-B698-187BDB8EB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3231582"/>
            <a:ext cx="15791654" cy="1688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5A47069C-4D35-C5D3-4B3B-DAA5F050ED5A}"/>
                  </a:ext>
                </a:extLst>
              </p:cNvPr>
              <p:cNvSpPr txBox="1"/>
              <p:nvPr/>
            </p:nvSpPr>
            <p:spPr>
              <a:xfrm>
                <a:off x="2294333" y="4920320"/>
                <a:ext cx="16726695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+) Các tính chất của phép nhân ma trận (khi phép toán có nghĩa)</a:t>
                </a:r>
              </a:p>
              <a:p>
                <a:r>
                  <a:rPr lang="en-US"/>
                  <a:t>   *)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en-US"/>
              </a:p>
              <a:p>
                <a:r>
                  <a:rPr lang="en-US"/>
                  <a:t>   *)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A47069C-4D35-C5D3-4B3B-DAA5F050E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33" y="4920320"/>
                <a:ext cx="16726695" cy="1892826"/>
              </a:xfrm>
              <a:prstGeom prst="rect">
                <a:avLst/>
              </a:prstGeom>
              <a:blipFill>
                <a:blip r:embed="rId5"/>
                <a:stretch>
                  <a:fillRect l="-1239" t="-5145" b="-1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D77E0AD-0DA2-B3BA-0716-3A03AEB06491}"/>
              </a:ext>
            </a:extLst>
          </p:cNvPr>
          <p:cNvSpPr txBox="1"/>
          <p:nvPr/>
        </p:nvSpPr>
        <p:spPr>
          <a:xfrm>
            <a:off x="2294333" y="6813146"/>
            <a:ext cx="148018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+) </a:t>
            </a:r>
            <a:r>
              <a:rPr lang="en-US">
                <a:highlight>
                  <a:srgbClr val="FFFF00"/>
                </a:highlight>
              </a:rPr>
              <a:t>Chú ý:  Phép nhân ma trận không có tính giao hoán</a:t>
            </a:r>
            <a:endParaRPr lang="vi-VN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CC7CD5E5-BBB4-BCB7-AC70-BD384A71B98D}"/>
                  </a:ext>
                </a:extLst>
              </p:cNvPr>
              <p:cNvSpPr txBox="1"/>
              <p:nvPr/>
            </p:nvSpPr>
            <p:spPr>
              <a:xfrm>
                <a:off x="2400300" y="7611346"/>
                <a:ext cx="16726695" cy="255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+) </a:t>
                </a:r>
                <a:r>
                  <a:rPr lang="en-US" b="1"/>
                  <a:t>Một số khái niệm</a:t>
                </a:r>
              </a:p>
              <a:p>
                <a:r>
                  <a:rPr lang="en-US"/>
                  <a:t>   *) Lũy thừa ma trận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(m thừa số). </a:t>
                </a:r>
                <a:r>
                  <a:rPr lang="en-US">
                    <a:highlight>
                      <a:srgbClr val="FFFF00"/>
                    </a:highlight>
                  </a:rPr>
                  <a:t>Quy ước</a:t>
                </a:r>
                <a:r>
                  <a:rPr lang="en-US">
                    <a:solidFill>
                      <a:prstClr val="black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   *) Ma trận vuông A được gọi là </a:t>
                </a:r>
                <a:r>
                  <a:rPr lang="en-US">
                    <a:highlight>
                      <a:srgbClr val="FFFF00"/>
                    </a:highlight>
                  </a:rPr>
                  <a:t>trực giao</a:t>
                </a:r>
                <a:r>
                  <a:rPr lang="en-US"/>
                  <a:t>, 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   *)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 trận vuông A được gọi là 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rPr>
                  <a:t>ma trận đối hợp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kumimoji="0" lang="en-US" sz="3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7CD5E5-BBB4-BCB7-AC70-BD384A71B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7611346"/>
                <a:ext cx="16726695" cy="2555058"/>
              </a:xfrm>
              <a:prstGeom prst="rect">
                <a:avLst/>
              </a:prstGeom>
              <a:blipFill rotWithShape="1">
                <a:blip r:embed="rId6"/>
                <a:stretch>
                  <a:fillRect l="-1239" t="-3819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6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BD2E6511-D6E6-B79C-9562-8A95D6B241B7}"/>
              </a:ext>
            </a:extLst>
          </p:cNvPr>
          <p:cNvSpPr txBox="1"/>
          <p:nvPr/>
        </p:nvSpPr>
        <p:spPr>
          <a:xfrm>
            <a:off x="2000250" y="164753"/>
            <a:ext cx="53149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+) </a:t>
            </a:r>
            <a:r>
              <a:rPr lang="en-US" b="1"/>
              <a:t>Một số ví dụ</a:t>
            </a:r>
            <a:r>
              <a:rPr lang="en-US"/>
              <a:t>:</a:t>
            </a: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5A05CDE6-ED55-3EF0-C1EE-B4124C10CCB5}"/>
                  </a:ext>
                </a:extLst>
              </p:cNvPr>
              <p:cNvSpPr txBox="1"/>
              <p:nvPr/>
            </p:nvSpPr>
            <p:spPr>
              <a:xfrm>
                <a:off x="2647950" y="857250"/>
                <a:ext cx="13087350" cy="1093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1*) </a:t>
                </a:r>
                <a:r>
                  <a:rPr lang="en-US"/>
                  <a:t>Cho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05CDE6-ED55-3EF0-C1EE-B4124C10C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857250"/>
                <a:ext cx="13087350" cy="1093120"/>
              </a:xfrm>
              <a:prstGeom prst="rect">
                <a:avLst/>
              </a:prstGeom>
              <a:blipFill>
                <a:blip r:embed="rId2"/>
                <a:stretch>
                  <a:fillRect l="-1584" b="-5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E7F62F3B-AEC3-E1DF-78DF-91D6906E1400}"/>
                  </a:ext>
                </a:extLst>
              </p:cNvPr>
              <p:cNvSpPr txBox="1"/>
              <p:nvPr/>
            </p:nvSpPr>
            <p:spPr>
              <a:xfrm>
                <a:off x="2647950" y="1950370"/>
                <a:ext cx="13468350" cy="110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/>
                  <a:t>Chứng minh</a:t>
                </a:r>
                <a:r>
                  <a:rPr lang="en-US"/>
                  <a:t>: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7F62F3B-AEC3-E1DF-78DF-91D6906E1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1950370"/>
                <a:ext cx="13468350" cy="1101392"/>
              </a:xfrm>
              <a:prstGeom prst="rect">
                <a:avLst/>
              </a:prstGeom>
              <a:blipFill>
                <a:blip r:embed="rId3"/>
                <a:stretch>
                  <a:fillRect l="-724" b="-44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218E843E-5FFE-5F64-61A7-CD1FD59E3C41}"/>
                  </a:ext>
                </a:extLst>
              </p:cNvPr>
              <p:cNvSpPr txBox="1"/>
              <p:nvPr/>
            </p:nvSpPr>
            <p:spPr>
              <a:xfrm>
                <a:off x="2647950" y="3051762"/>
                <a:ext cx="18021300" cy="167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2*)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8E843E-5FFE-5F64-61A7-CD1FD59E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3051762"/>
                <a:ext cx="18021300" cy="1679434"/>
              </a:xfrm>
              <a:prstGeom prst="rect">
                <a:avLst/>
              </a:prstGeom>
              <a:blipFill>
                <a:blip r:embed="rId4"/>
                <a:stretch>
                  <a:fillRect l="-11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A85F02A0-8F4A-DCAE-F685-C8A477EA8EB5}"/>
                  </a:ext>
                </a:extLst>
              </p:cNvPr>
              <p:cNvSpPr txBox="1"/>
              <p:nvPr/>
            </p:nvSpPr>
            <p:spPr>
              <a:xfrm>
                <a:off x="2647950" y="4731196"/>
                <a:ext cx="17256416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Lời giải</a:t>
                </a:r>
                <a:r>
                  <a:rPr lang="en-US"/>
                  <a:t>: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85F02A0-8F4A-DCAE-F685-C8A477EA8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4731196"/>
                <a:ext cx="17256416" cy="1727268"/>
              </a:xfrm>
              <a:prstGeom prst="rect">
                <a:avLst/>
              </a:prstGeom>
              <a:blipFill>
                <a:blip r:embed="rId5"/>
                <a:stretch>
                  <a:fillRect l="-12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09501474-EABC-72D4-AFF4-B126DE8F4D97}"/>
                  </a:ext>
                </a:extLst>
              </p:cNvPr>
              <p:cNvSpPr txBox="1"/>
              <p:nvPr/>
            </p:nvSpPr>
            <p:spPr>
              <a:xfrm>
                <a:off x="2647950" y="6661150"/>
                <a:ext cx="13487400" cy="1089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3*)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=?;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9501474-EABC-72D4-AFF4-B126DE8F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0" y="6661150"/>
                <a:ext cx="13487400" cy="1089209"/>
              </a:xfrm>
              <a:prstGeom prst="rect">
                <a:avLst/>
              </a:prstGeom>
              <a:blipFill>
                <a:blip r:embed="rId6"/>
                <a:stretch>
                  <a:fillRect l="-1536" b="-5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1533C4DC-ED81-F5FA-3319-52F421E9D9C1}"/>
                  </a:ext>
                </a:extLst>
              </p:cNvPr>
              <p:cNvSpPr txBox="1"/>
              <p:nvPr/>
            </p:nvSpPr>
            <p:spPr>
              <a:xfrm>
                <a:off x="2819400" y="7750359"/>
                <a:ext cx="138493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Chứng minh</a:t>
                </a:r>
                <a:r>
                  <a:rPr lang="en-US"/>
                  <a:t>:  +)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533C4DC-ED81-F5FA-3319-52F421E9D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7750359"/>
                <a:ext cx="13849350" cy="1727268"/>
              </a:xfrm>
              <a:prstGeom prst="rect">
                <a:avLst/>
              </a:prstGeom>
              <a:blipFill>
                <a:blip r:embed="rId7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93A10F65-2151-80ED-2E50-47491B0DBF7A}"/>
                  </a:ext>
                </a:extLst>
              </p:cNvPr>
              <p:cNvSpPr txBox="1"/>
              <p:nvPr/>
            </p:nvSpPr>
            <p:spPr>
              <a:xfrm>
                <a:off x="5772150" y="9477627"/>
                <a:ext cx="1177290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A10F65-2151-80ED-2E50-47491B0D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0" y="9477627"/>
                <a:ext cx="11772900" cy="1727268"/>
              </a:xfrm>
              <a:prstGeom prst="rect">
                <a:avLst/>
              </a:prstGeom>
              <a:blipFill>
                <a:blip r:embed="rId8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0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1230A292-8D8B-CF54-7A19-060D40E0407C}"/>
                  </a:ext>
                </a:extLst>
              </p:cNvPr>
              <p:cNvSpPr txBox="1"/>
              <p:nvPr/>
            </p:nvSpPr>
            <p:spPr>
              <a:xfrm>
                <a:off x="1809750" y="31716"/>
                <a:ext cx="18364200" cy="167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4*)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230A292-8D8B-CF54-7A19-060D40E04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31716"/>
                <a:ext cx="18364200" cy="1679434"/>
              </a:xfrm>
              <a:prstGeom prst="rect">
                <a:avLst/>
              </a:prstGeom>
              <a:blipFill>
                <a:blip r:embed="rId2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849A2F80-75F0-EF1C-C398-32D0BEB9F1F0}"/>
                  </a:ext>
                </a:extLst>
              </p:cNvPr>
              <p:cNvSpPr txBox="1"/>
              <p:nvPr/>
            </p:nvSpPr>
            <p:spPr>
              <a:xfrm>
                <a:off x="1676400" y="1711150"/>
                <a:ext cx="1863090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Chứng minh</a:t>
                </a:r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49A2F80-75F0-EF1C-C398-32D0BEB9F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711150"/>
                <a:ext cx="18630900" cy="1727268"/>
              </a:xfrm>
              <a:prstGeom prst="rect">
                <a:avLst/>
              </a:prstGeom>
              <a:blipFill>
                <a:blip r:embed="rId3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63BFD3D8-8E72-C733-9E04-E30FA94DCEB1}"/>
                  </a:ext>
                </a:extLst>
              </p:cNvPr>
              <p:cNvSpPr txBox="1"/>
              <p:nvPr/>
            </p:nvSpPr>
            <p:spPr>
              <a:xfrm>
                <a:off x="1809750" y="3438418"/>
                <a:ext cx="12763500" cy="1089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 5*)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,  chứng minh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3BFD3D8-8E72-C733-9E04-E30FA94DC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3438418"/>
                <a:ext cx="12763500" cy="1089209"/>
              </a:xfrm>
              <a:prstGeom prst="rect">
                <a:avLst/>
              </a:prstGeom>
              <a:blipFill>
                <a:blip r:embed="rId4"/>
                <a:stretch>
                  <a:fillRect l="-764" b="-55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2AF978A1-43EC-314D-3C05-F8DEDD1011A7}"/>
                  </a:ext>
                </a:extLst>
              </p:cNvPr>
              <p:cNvSpPr txBox="1"/>
              <p:nvPr/>
            </p:nvSpPr>
            <p:spPr>
              <a:xfrm>
                <a:off x="1809750" y="4527627"/>
                <a:ext cx="16516350" cy="1089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/>
                  <a:t>Chứng minh</a:t>
                </a:r>
                <a:r>
                  <a:rPr lang="en-US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AF978A1-43EC-314D-3C05-F8DEDD101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4527627"/>
                <a:ext cx="16516350" cy="1089209"/>
              </a:xfrm>
              <a:prstGeom prst="rect">
                <a:avLst/>
              </a:prstGeom>
              <a:blipFill>
                <a:blip r:embed="rId5"/>
                <a:stretch>
                  <a:fillRect l="-1255" b="-5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88E77BAA-305D-2C78-F0AF-1E5B864BB38C}"/>
                  </a:ext>
                </a:extLst>
              </p:cNvPr>
              <p:cNvSpPr txBox="1"/>
              <p:nvPr/>
            </p:nvSpPr>
            <p:spPr>
              <a:xfrm>
                <a:off x="1903413" y="5616836"/>
                <a:ext cx="18059400" cy="1693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6*)</a:t>
                </a:r>
                <a:r>
                  <a:rPr lang="en-US"/>
                  <a:t> Tìm tất cả các ma trận vuông cấp 2 giao hoán với ma trận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trong phép nhân ma trận. </a:t>
                </a:r>
                <a:endParaRPr lang="vi-VN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8E77BAA-305D-2C78-F0AF-1E5B864BB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3" y="5616836"/>
                <a:ext cx="18059400" cy="1693284"/>
              </a:xfrm>
              <a:prstGeom prst="rect">
                <a:avLst/>
              </a:prstGeom>
              <a:blipFill>
                <a:blip r:embed="rId6"/>
                <a:stretch>
                  <a:fillRect l="-1147" b="-143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8BA32B67-6256-D8A5-DBDA-933C3FAD569D}"/>
                  </a:ext>
                </a:extLst>
              </p:cNvPr>
              <p:cNvSpPr txBox="1"/>
              <p:nvPr/>
            </p:nvSpPr>
            <p:spPr>
              <a:xfrm>
                <a:off x="1617663" y="7310120"/>
                <a:ext cx="18630900" cy="110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 </a:t>
                </a:r>
                <a:r>
                  <a:rPr lang="en-US" b="1"/>
                  <a:t>Chứng minh</a:t>
                </a:r>
                <a:r>
                  <a:rPr lang="en-US"/>
                  <a:t>: giả sử ma trận cần tìm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, tức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8BA32B67-6256-D8A5-DBDA-933C3FAD5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3" y="7310120"/>
                <a:ext cx="18630900" cy="1105303"/>
              </a:xfrm>
              <a:prstGeom prst="rect">
                <a:avLst/>
              </a:prstGeom>
              <a:blipFill>
                <a:blip r:embed="rId7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6058823A-7B59-B74D-5717-6C840B3AC802}"/>
                  </a:ext>
                </a:extLst>
              </p:cNvPr>
              <p:cNvSpPr txBox="1"/>
              <p:nvPr/>
            </p:nvSpPr>
            <p:spPr>
              <a:xfrm>
                <a:off x="2381250" y="8750964"/>
                <a:ext cx="15373350" cy="1105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tùy ý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058823A-7B59-B74D-5717-6C840B3AC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8750964"/>
                <a:ext cx="15373350" cy="1105046"/>
              </a:xfrm>
              <a:prstGeom prst="rect">
                <a:avLst/>
              </a:prstGeom>
              <a:blipFill>
                <a:blip r:embed="rId8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FB55A9DE-DA6E-6516-ECA6-C57A6796B0B5}"/>
                  </a:ext>
                </a:extLst>
              </p:cNvPr>
              <p:cNvSpPr txBox="1"/>
              <p:nvPr/>
            </p:nvSpPr>
            <p:spPr>
              <a:xfrm>
                <a:off x="2095500" y="171450"/>
                <a:ext cx="16230600" cy="1089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7*) Cho ma trận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567</m:t>
                        </m:r>
                      </m:sup>
                    </m:sSup>
                  </m:oMath>
                </a14:m>
                <a:r>
                  <a:rPr lang="en-US"/>
                  <a:t> và </a:t>
                </a:r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57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67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67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B55A9DE-DA6E-6516-ECA6-C57A6796B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71450"/>
                <a:ext cx="16230600" cy="1089209"/>
              </a:xfrm>
              <a:prstGeom prst="rect">
                <a:avLst/>
              </a:prstGeom>
              <a:blipFill>
                <a:blip r:embed="rId2"/>
                <a:stretch>
                  <a:fillRect l="-1277" b="-55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50009B5F-1690-7BAF-C1A2-71D54C1F9644}"/>
                  </a:ext>
                </a:extLst>
              </p:cNvPr>
              <p:cNvSpPr txBox="1"/>
              <p:nvPr/>
            </p:nvSpPr>
            <p:spPr>
              <a:xfrm>
                <a:off x="2095500" y="1311101"/>
                <a:ext cx="18135600" cy="1093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3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0" lang="en-US" sz="3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kumimoji="0" lang="en-US" sz="3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567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2.283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0009B5F-1690-7BAF-C1A2-71D54C1F9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311101"/>
                <a:ext cx="18135600" cy="1093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21DB9EA0-D253-C345-2036-FA2FF8EF16FD}"/>
                  </a:ext>
                </a:extLst>
              </p:cNvPr>
              <p:cNvSpPr txBox="1"/>
              <p:nvPr/>
            </p:nvSpPr>
            <p:spPr>
              <a:xfrm>
                <a:off x="2095500" y="2454663"/>
                <a:ext cx="18345150" cy="1767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/>
                  <a:t>Và</a:t>
                </a:r>
                <a:r>
                  <a:rPr kumimoji="0" lang="en-US" sz="3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567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76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67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567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108</m:t>
                            </m:r>
                          </m:sup>
                        </m:sSup>
                      </m:e>
                    </m:d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+3</m:t>
                        </m:r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/>
                  <a:t> 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</a:rPr>
                  <a:t> </a:t>
                </a:r>
                <a:endParaRPr lang="en-US"/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1DB9EA0-D253-C345-2036-FA2FF8EF1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2454663"/>
                <a:ext cx="18345150" cy="1767472"/>
              </a:xfrm>
              <a:prstGeom prst="rect">
                <a:avLst/>
              </a:prstGeom>
              <a:blipFill>
                <a:blip r:embed="rId4"/>
                <a:stretch>
                  <a:fillRect l="-1130" t="-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F77F3CDB-0E37-6F61-6207-596B1E6F3538}"/>
                  </a:ext>
                </a:extLst>
              </p:cNvPr>
              <p:cNvSpPr txBox="1"/>
              <p:nvPr/>
            </p:nvSpPr>
            <p:spPr>
              <a:xfrm>
                <a:off x="2095500" y="4222135"/>
                <a:ext cx="11258550" cy="172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8*) Cho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 Tính </a:t>
                </a:r>
                <a:r>
                  <a:rPr lang="en-US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77F3CDB-0E37-6F61-6207-596B1E6F3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222135"/>
                <a:ext cx="11258550" cy="1727268"/>
              </a:xfrm>
              <a:prstGeom prst="rect">
                <a:avLst/>
              </a:prstGeom>
              <a:blipFill>
                <a:blip r:embed="rId5"/>
                <a:stretch>
                  <a:fillRect l="-18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5B9D6E8C-F9B4-54C0-E584-5EFA0CB92F53}"/>
                  </a:ext>
                </a:extLst>
              </p:cNvPr>
              <p:cNvSpPr txBox="1"/>
              <p:nvPr/>
            </p:nvSpPr>
            <p:spPr>
              <a:xfrm>
                <a:off x="1962150" y="5949403"/>
                <a:ext cx="18478500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3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B9D6E8C-F9B4-54C0-E584-5EFA0CB92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50" y="5949403"/>
                <a:ext cx="18478500" cy="1675523"/>
              </a:xfrm>
              <a:prstGeom prst="rect">
                <a:avLst/>
              </a:prstGeom>
              <a:blipFill>
                <a:blip r:embed="rId6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8310</Words>
  <Application>Microsoft Office PowerPoint</Application>
  <PresentationFormat>Custom</PresentationFormat>
  <Paragraphs>213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138</cp:revision>
  <dcterms:created xsi:type="dcterms:W3CDTF">2022-08-02T03:49:07Z</dcterms:created>
  <dcterms:modified xsi:type="dcterms:W3CDTF">2024-09-23T13:28:51Z</dcterms:modified>
</cp:coreProperties>
</file>